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553" r:id="rId2"/>
    <p:sldId id="459" r:id="rId3"/>
    <p:sldId id="501" r:id="rId4"/>
    <p:sldId id="515" r:id="rId5"/>
    <p:sldId id="516" r:id="rId6"/>
    <p:sldId id="555" r:id="rId7"/>
    <p:sldId id="556" r:id="rId8"/>
    <p:sldId id="557" r:id="rId9"/>
    <p:sldId id="558" r:id="rId10"/>
    <p:sldId id="506" r:id="rId11"/>
    <p:sldId id="559" r:id="rId12"/>
    <p:sldId id="560" r:id="rId13"/>
    <p:sldId id="561" r:id="rId14"/>
    <p:sldId id="562" r:id="rId15"/>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64" autoAdjust="0"/>
    <p:restoredTop sz="91301" autoAdjust="0"/>
  </p:normalViewPr>
  <p:slideViewPr>
    <p:cSldViewPr>
      <p:cViewPr varScale="1">
        <p:scale>
          <a:sx n="183" d="100"/>
          <a:sy n="183" d="100"/>
        </p:scale>
        <p:origin x="216" y="952"/>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8/17/17</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280104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1997704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14</a:t>
            </a:fld>
            <a:endParaRPr lang="en-US" dirty="0"/>
          </a:p>
        </p:txBody>
      </p:sp>
    </p:spTree>
    <p:extLst>
      <p:ext uri="{BB962C8B-B14F-4D97-AF65-F5344CB8AC3E}">
        <p14:creationId xmlns:p14="http://schemas.microsoft.com/office/powerpoint/2010/main" val="959280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6586" y="0"/>
            <a:ext cx="9078162" cy="446276"/>
          </a:xfrm>
          <a:prstGeom prst="rect">
            <a:avLst/>
          </a:prstGeom>
          <a:noFill/>
        </p:spPr>
        <p:txBody>
          <a:bodyPr wrap="square" rtlCol="0">
            <a:spAutoFit/>
          </a:bodyPr>
          <a:lstStyle/>
          <a:p>
            <a:r>
              <a:rPr lang="en-US" sz="2300" dirty="0" smtClean="0">
                <a:solidFill>
                  <a:srgbClr val="FFFF00"/>
                </a:solidFill>
                <a:latin typeface="Times New Roman" charset="0"/>
                <a:ea typeface="Times New Roman" charset="0"/>
                <a:cs typeface="Times New Roman" charset="0"/>
              </a:rPr>
              <a:t>The Great Prostitute   =   The Great </a:t>
            </a:r>
            <a:r>
              <a:rPr lang="en-AU" sz="2300" dirty="0" smtClean="0">
                <a:solidFill>
                  <a:srgbClr val="FFFF00"/>
                </a:solidFill>
                <a:latin typeface="Times New Roman" charset="0"/>
                <a:ea typeface="Times New Roman" charset="0"/>
                <a:cs typeface="Times New Roman" charset="0"/>
              </a:rPr>
              <a:t>City  </a:t>
            </a:r>
            <a:r>
              <a:rPr lang="en-US" sz="2300" dirty="0" smtClean="0">
                <a:solidFill>
                  <a:srgbClr val="FFFF00"/>
                </a:solidFill>
                <a:latin typeface="Times New Roman" charset="0"/>
                <a:ea typeface="Times New Roman" charset="0"/>
                <a:cs typeface="Times New Roman" charset="0"/>
              </a:rPr>
              <a:t> “</a:t>
            </a:r>
            <a:r>
              <a:rPr lang="en-US" sz="2300" u="sng" dirty="0" smtClean="0">
                <a:solidFill>
                  <a:srgbClr val="FFFF00"/>
                </a:solidFill>
                <a:latin typeface="Times New Roman" charset="0"/>
                <a:ea typeface="Times New Roman" charset="0"/>
                <a:cs typeface="Times New Roman" charset="0"/>
              </a:rPr>
              <a:t>Babylon</a:t>
            </a:r>
            <a:r>
              <a:rPr lang="en-US" sz="2300" dirty="0" smtClean="0">
                <a:solidFill>
                  <a:srgbClr val="FFFF00"/>
                </a:solidFill>
                <a:latin typeface="Times New Roman" charset="0"/>
                <a:ea typeface="Times New Roman" charset="0"/>
                <a:cs typeface="Times New Roman" charset="0"/>
              </a:rPr>
              <a:t>”</a:t>
            </a:r>
          </a:p>
        </p:txBody>
      </p:sp>
      <p:sp>
        <p:nvSpPr>
          <p:cNvPr id="7" name="TextBox 6"/>
          <p:cNvSpPr txBox="1"/>
          <p:nvPr/>
        </p:nvSpPr>
        <p:spPr>
          <a:xfrm>
            <a:off x="-33476" y="407968"/>
            <a:ext cx="9078162" cy="446276"/>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Biblically, Babylon represents Civilisation against God</a:t>
            </a:r>
          </a:p>
        </p:txBody>
      </p:sp>
      <p:sp>
        <p:nvSpPr>
          <p:cNvPr id="8" name="TextBox 7"/>
          <p:cNvSpPr txBox="1"/>
          <p:nvPr/>
        </p:nvSpPr>
        <p:spPr>
          <a:xfrm>
            <a:off x="4335" y="1170450"/>
            <a:ext cx="1800199" cy="430887"/>
          </a:xfrm>
          <a:prstGeom prst="rect">
            <a:avLst/>
          </a:prstGeom>
          <a:noFill/>
        </p:spPr>
        <p:txBody>
          <a:bodyPr wrap="square" rtlCol="0">
            <a:spAutoFit/>
          </a:bodyPr>
          <a:lstStyle/>
          <a:p>
            <a:pPr marL="342900" indent="-342900">
              <a:buFont typeface="Arial" charset="0"/>
              <a:buChar char="•"/>
            </a:pPr>
            <a:r>
              <a:rPr lang="en-AU" sz="2200" spc="120" dirty="0" smtClean="0">
                <a:solidFill>
                  <a:schemeClr val="bg1"/>
                </a:solidFill>
                <a:latin typeface="Times New Roman"/>
                <a:cs typeface="Times New Roman"/>
              </a:rPr>
              <a:t>Pride</a:t>
            </a:r>
          </a:p>
        </p:txBody>
      </p:sp>
      <p:sp>
        <p:nvSpPr>
          <p:cNvPr id="9" name="TextBox 8"/>
          <p:cNvSpPr txBox="1"/>
          <p:nvPr/>
        </p:nvSpPr>
        <p:spPr>
          <a:xfrm>
            <a:off x="-48648" y="1553738"/>
            <a:ext cx="9106589" cy="1107996"/>
          </a:xfrm>
          <a:prstGeom prst="rect">
            <a:avLst/>
          </a:prstGeom>
          <a:noFill/>
        </p:spPr>
        <p:txBody>
          <a:bodyPr wrap="square" rtlCol="0">
            <a:spAutoFit/>
          </a:bodyPr>
          <a:lstStyle/>
          <a:p>
            <a:pPr marL="342900" indent="-342900">
              <a:buFont typeface="Arial" charset="0"/>
              <a:buChar char="•"/>
            </a:pPr>
            <a:r>
              <a:rPr lang="en-AU" sz="2200" spc="120" dirty="0" smtClean="0">
                <a:solidFill>
                  <a:schemeClr val="bg1"/>
                </a:solidFill>
                <a:latin typeface="Times New Roman"/>
                <a:cs typeface="Times New Roman"/>
              </a:rPr>
              <a:t>Putting one’s self in the place of God</a:t>
            </a:r>
          </a:p>
          <a:p>
            <a:pPr marL="342900" indent="-342900">
              <a:buFont typeface="Arial" charset="0"/>
              <a:buChar char="•"/>
            </a:pPr>
            <a:r>
              <a:rPr lang="en-AU" sz="2200" spc="120" dirty="0" smtClean="0">
                <a:solidFill>
                  <a:schemeClr val="bg1"/>
                </a:solidFill>
                <a:latin typeface="Times New Roman"/>
                <a:cs typeface="Times New Roman"/>
              </a:rPr>
              <a:t>Narcissism (self-importance;  self-entitlement; disregard of others)</a:t>
            </a:r>
          </a:p>
          <a:p>
            <a:pPr marL="342900" indent="-342900">
              <a:buFont typeface="Arial" charset="0"/>
              <a:buChar char="•"/>
            </a:pPr>
            <a:r>
              <a:rPr lang="en-AU" sz="2200" spc="120" dirty="0" smtClean="0">
                <a:solidFill>
                  <a:schemeClr val="bg1"/>
                </a:solidFill>
                <a:latin typeface="Times New Roman"/>
                <a:cs typeface="Times New Roman"/>
              </a:rPr>
              <a:t>Hedonism (self-indulgence in luxuries &amp; pleasures)</a:t>
            </a:r>
          </a:p>
        </p:txBody>
      </p:sp>
      <p:sp>
        <p:nvSpPr>
          <p:cNvPr id="13" name="TextBox 12"/>
          <p:cNvSpPr txBox="1"/>
          <p:nvPr/>
        </p:nvSpPr>
        <p:spPr>
          <a:xfrm>
            <a:off x="1346816" y="1156824"/>
            <a:ext cx="1800199" cy="430887"/>
          </a:xfrm>
          <a:prstGeom prst="rect">
            <a:avLst/>
          </a:prstGeom>
          <a:noFill/>
        </p:spPr>
        <p:txBody>
          <a:bodyPr wrap="square" rtlCol="0">
            <a:spAutoFit/>
          </a:bodyPr>
          <a:lstStyle/>
          <a:p>
            <a:pPr marL="342900" indent="-342900">
              <a:buFont typeface="Arial" charset="0"/>
              <a:buChar char="•"/>
            </a:pPr>
            <a:r>
              <a:rPr lang="en-AU" sz="2200" spc="120" dirty="0" smtClean="0">
                <a:solidFill>
                  <a:schemeClr val="bg1"/>
                </a:solidFill>
                <a:latin typeface="Times New Roman"/>
                <a:cs typeface="Times New Roman"/>
              </a:rPr>
              <a:t>Wealth</a:t>
            </a:r>
          </a:p>
        </p:txBody>
      </p:sp>
      <p:sp>
        <p:nvSpPr>
          <p:cNvPr id="2" name="Rectangle 1"/>
          <p:cNvSpPr/>
          <p:nvPr/>
        </p:nvSpPr>
        <p:spPr>
          <a:xfrm>
            <a:off x="2913095" y="1156823"/>
            <a:ext cx="1297150" cy="430887"/>
          </a:xfrm>
          <a:prstGeom prst="rect">
            <a:avLst/>
          </a:prstGeom>
        </p:spPr>
        <p:txBody>
          <a:bodyPr wrap="none">
            <a:spAutoFit/>
          </a:bodyPr>
          <a:lstStyle/>
          <a:p>
            <a:pPr marL="342900" lvl="0" indent="-342900">
              <a:buFont typeface="Arial" charset="0"/>
              <a:buChar char="•"/>
            </a:pPr>
            <a:r>
              <a:rPr lang="en-AU" sz="2200" spc="120">
                <a:solidFill>
                  <a:srgbClr val="FFFFFF"/>
                </a:solidFill>
                <a:latin typeface="Times New Roman"/>
                <a:cs typeface="Times New Roman"/>
              </a:rPr>
              <a:t>Greed</a:t>
            </a:r>
            <a:endParaRPr lang="en-AU" sz="2200" spc="120" dirty="0">
              <a:solidFill>
                <a:srgbClr val="FFFFFF"/>
              </a:solidFill>
              <a:latin typeface="Times New Roman"/>
              <a:cs typeface="Times New Roman"/>
            </a:endParaRPr>
          </a:p>
        </p:txBody>
      </p:sp>
      <p:sp>
        <p:nvSpPr>
          <p:cNvPr id="3" name="Rectangle 2"/>
          <p:cNvSpPr/>
          <p:nvPr/>
        </p:nvSpPr>
        <p:spPr>
          <a:xfrm>
            <a:off x="4281928" y="1166313"/>
            <a:ext cx="2623539" cy="430887"/>
          </a:xfrm>
          <a:prstGeom prst="rect">
            <a:avLst/>
          </a:prstGeom>
        </p:spPr>
        <p:txBody>
          <a:bodyPr wrap="none">
            <a:spAutoFit/>
          </a:bodyPr>
          <a:lstStyle/>
          <a:p>
            <a:pPr marL="342900" lvl="0" indent="-342900">
              <a:buFont typeface="Arial" charset="0"/>
              <a:buChar char="•"/>
            </a:pPr>
            <a:r>
              <a:rPr lang="en-AU" sz="2200" spc="120">
                <a:solidFill>
                  <a:srgbClr val="FFFFFF"/>
                </a:solidFill>
                <a:latin typeface="Times New Roman"/>
                <a:cs typeface="Times New Roman"/>
              </a:rPr>
              <a:t>Self-Sufficiency</a:t>
            </a:r>
            <a:endParaRPr lang="en-AU" sz="2200" spc="120" dirty="0">
              <a:solidFill>
                <a:srgbClr val="FFFFFF"/>
              </a:solidFill>
              <a:latin typeface="Times New Roman"/>
              <a:cs typeface="Times New Roman"/>
            </a:endParaRPr>
          </a:p>
        </p:txBody>
      </p:sp>
      <p:sp>
        <p:nvSpPr>
          <p:cNvPr id="4" name="Rectangle 3"/>
          <p:cNvSpPr/>
          <p:nvPr/>
        </p:nvSpPr>
        <p:spPr>
          <a:xfrm>
            <a:off x="6831781" y="1184078"/>
            <a:ext cx="1955985" cy="430887"/>
          </a:xfrm>
          <a:prstGeom prst="rect">
            <a:avLst/>
          </a:prstGeom>
        </p:spPr>
        <p:txBody>
          <a:bodyPr wrap="none">
            <a:spAutoFit/>
          </a:bodyPr>
          <a:lstStyle/>
          <a:p>
            <a:pPr marL="342900" lvl="0" indent="-342900">
              <a:buFont typeface="Arial" charset="0"/>
              <a:buChar char="•"/>
            </a:pPr>
            <a:r>
              <a:rPr lang="en-AU" sz="2200" spc="120">
                <a:solidFill>
                  <a:srgbClr val="FFFFFF"/>
                </a:solidFill>
                <a:latin typeface="Times New Roman"/>
                <a:cs typeface="Times New Roman"/>
              </a:rPr>
              <a:t>Immorality</a:t>
            </a:r>
            <a:endParaRPr lang="en-AU" sz="2200" spc="120" dirty="0">
              <a:solidFill>
                <a:srgbClr val="FFFFFF"/>
              </a:solidFill>
              <a:latin typeface="Times New Roman"/>
              <a:cs typeface="Times New Roman"/>
            </a:endParaRPr>
          </a:p>
        </p:txBody>
      </p:sp>
      <p:sp>
        <p:nvSpPr>
          <p:cNvPr id="14" name="Rectangle 13"/>
          <p:cNvSpPr/>
          <p:nvPr/>
        </p:nvSpPr>
        <p:spPr>
          <a:xfrm>
            <a:off x="5815782" y="1553738"/>
            <a:ext cx="1548501" cy="430887"/>
          </a:xfrm>
          <a:prstGeom prst="rect">
            <a:avLst/>
          </a:prstGeom>
        </p:spPr>
        <p:txBody>
          <a:bodyPr wrap="none">
            <a:spAutoFit/>
          </a:bodyPr>
          <a:lstStyle/>
          <a:p>
            <a:pPr marL="342900" lvl="0" indent="-342900">
              <a:buFont typeface="Arial" charset="0"/>
              <a:buChar char="•"/>
            </a:pPr>
            <a:r>
              <a:rPr lang="en-AU" sz="2200" spc="120" dirty="0" smtClean="0">
                <a:solidFill>
                  <a:srgbClr val="FFFFFF"/>
                </a:solidFill>
                <a:latin typeface="Times New Roman"/>
                <a:cs typeface="Times New Roman"/>
              </a:rPr>
              <a:t>Idolatry</a:t>
            </a:r>
            <a:endParaRPr lang="en-AU" sz="2200" spc="120" dirty="0">
              <a:solidFill>
                <a:srgbClr val="FFFFFF"/>
              </a:solidFill>
              <a:latin typeface="Times New Roman"/>
              <a:cs typeface="Times New Roman"/>
            </a:endParaRPr>
          </a:p>
        </p:txBody>
      </p:sp>
      <p:sp>
        <p:nvSpPr>
          <p:cNvPr id="18" name="Rectangle 17"/>
          <p:cNvSpPr/>
          <p:nvPr/>
        </p:nvSpPr>
        <p:spPr>
          <a:xfrm>
            <a:off x="6320869" y="37791"/>
            <a:ext cx="2833655" cy="430887"/>
          </a:xfrm>
          <a:prstGeom prst="rect">
            <a:avLst/>
          </a:prstGeom>
        </p:spPr>
        <p:txBody>
          <a:bodyPr wrap="square">
            <a:spAutoFit/>
          </a:bodyPr>
          <a:lstStyle/>
          <a:p>
            <a:pPr lvl="0"/>
            <a:r>
              <a:rPr lang="en-AU" sz="2200" spc="120" dirty="0" smtClean="0">
                <a:solidFill>
                  <a:srgbClr val="FFFFFF"/>
                </a:solidFill>
                <a:latin typeface="Times New Roman"/>
                <a:cs typeface="Times New Roman"/>
              </a:rPr>
              <a:t>A World Superpower</a:t>
            </a:r>
            <a:endParaRPr lang="en-AU" sz="2200" spc="120" dirty="0">
              <a:solidFill>
                <a:srgbClr val="FFFFFF"/>
              </a:solidFill>
              <a:latin typeface="Times New Roman"/>
              <a:cs typeface="Times New Roman"/>
            </a:endParaRPr>
          </a:p>
        </p:txBody>
      </p:sp>
      <p:sp>
        <p:nvSpPr>
          <p:cNvPr id="20" name="TextBox 19"/>
          <p:cNvSpPr txBox="1"/>
          <p:nvPr/>
        </p:nvSpPr>
        <p:spPr>
          <a:xfrm>
            <a:off x="539552" y="826653"/>
            <a:ext cx="8417954" cy="43088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sz="2200" dirty="0" smtClean="0">
                <a:solidFill>
                  <a:sysClr val="windowText" lastClr="000000"/>
                </a:solidFill>
                <a:latin typeface="Times New Roman" charset="0"/>
                <a:ea typeface="Times New Roman" charset="0"/>
                <a:cs typeface="Times New Roman" charset="0"/>
              </a:rPr>
              <a:t>Represents the arrogance </a:t>
            </a:r>
            <a:r>
              <a:rPr lang="en-AU" sz="2200" smtClean="0">
                <a:solidFill>
                  <a:sysClr val="windowText" lastClr="000000"/>
                </a:solidFill>
                <a:latin typeface="Times New Roman" charset="0"/>
                <a:ea typeface="Times New Roman" charset="0"/>
                <a:cs typeface="Times New Roman" charset="0"/>
              </a:rPr>
              <a:t>of Godless </a:t>
            </a:r>
            <a:r>
              <a:rPr lang="en-AU" sz="2200" dirty="0" smtClean="0">
                <a:solidFill>
                  <a:sysClr val="windowText" lastClr="000000"/>
                </a:solidFill>
                <a:latin typeface="Times New Roman" charset="0"/>
                <a:ea typeface="Times New Roman" charset="0"/>
                <a:cs typeface="Times New Roman" charset="0"/>
              </a:rPr>
              <a:t>Civilisation &amp; all its worst traits</a:t>
            </a:r>
          </a:p>
        </p:txBody>
      </p:sp>
      <p:sp>
        <p:nvSpPr>
          <p:cNvPr id="22" name="TextBox 21"/>
          <p:cNvSpPr txBox="1"/>
          <p:nvPr/>
        </p:nvSpPr>
        <p:spPr>
          <a:xfrm>
            <a:off x="-48648" y="2503185"/>
            <a:ext cx="9078162" cy="446276"/>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What’s wrong with living as a Babylonian?</a:t>
            </a:r>
          </a:p>
        </p:txBody>
      </p:sp>
      <p:sp>
        <p:nvSpPr>
          <p:cNvPr id="24" name="TextBox 23"/>
          <p:cNvSpPr txBox="1"/>
          <p:nvPr/>
        </p:nvSpPr>
        <p:spPr>
          <a:xfrm>
            <a:off x="-16586" y="2864296"/>
            <a:ext cx="9121124" cy="2800767"/>
          </a:xfrm>
          <a:prstGeom prst="rect">
            <a:avLst/>
          </a:prstGeom>
          <a:noFill/>
        </p:spPr>
        <p:txBody>
          <a:bodyPr wrap="square" rtlCol="0">
            <a:spAutoFit/>
          </a:bodyPr>
          <a:lstStyle/>
          <a:p>
            <a:pPr marL="457200" indent="-457200">
              <a:buFont typeface="+mj-lt"/>
              <a:buAutoNum type="arabicPeriod"/>
            </a:pPr>
            <a:r>
              <a:rPr lang="en-AU" sz="2200" spc="120" dirty="0" smtClean="0">
                <a:solidFill>
                  <a:schemeClr val="bg1"/>
                </a:solidFill>
                <a:latin typeface="Times New Roman"/>
                <a:cs typeface="Times New Roman"/>
              </a:rPr>
              <a:t>Babylon is a society that rejects God</a:t>
            </a:r>
          </a:p>
          <a:p>
            <a:pPr marL="457200" indent="-457200">
              <a:buFont typeface="+mj-lt"/>
              <a:buAutoNum type="arabicPeriod"/>
            </a:pPr>
            <a:r>
              <a:rPr lang="en-AU" sz="2200" spc="120" dirty="0" smtClean="0">
                <a:solidFill>
                  <a:schemeClr val="bg1"/>
                </a:solidFill>
                <a:latin typeface="Times New Roman"/>
                <a:cs typeface="Times New Roman"/>
              </a:rPr>
              <a:t>Elevate themselves to the place of God (narcissists, hedonists)</a:t>
            </a:r>
          </a:p>
          <a:p>
            <a:pPr marL="457200" indent="-457200">
              <a:buFont typeface="+mj-lt"/>
              <a:buAutoNum type="arabicPeriod"/>
            </a:pPr>
            <a:r>
              <a:rPr lang="en-AU" sz="2200" spc="120" dirty="0" smtClean="0">
                <a:solidFill>
                  <a:schemeClr val="bg1"/>
                </a:solidFill>
                <a:latin typeface="Times New Roman"/>
                <a:cs typeface="Times New Roman"/>
              </a:rPr>
              <a:t>As civilisation rejects God, it rejects His Law</a:t>
            </a:r>
          </a:p>
          <a:p>
            <a:pPr marL="457200" indent="-457200">
              <a:buFont typeface="+mj-lt"/>
              <a:buAutoNum type="arabicPeriod"/>
            </a:pPr>
            <a:r>
              <a:rPr lang="en-AU" sz="2200" spc="120" dirty="0" smtClean="0">
                <a:solidFill>
                  <a:schemeClr val="bg1"/>
                </a:solidFill>
                <a:latin typeface="Times New Roman"/>
                <a:cs typeface="Times New Roman"/>
              </a:rPr>
              <a:t>Babylon tramples the world’s poor &amp; takes advantage of the weak</a:t>
            </a:r>
          </a:p>
          <a:p>
            <a:pPr marL="457200" indent="-457200">
              <a:buFont typeface="+mj-lt"/>
              <a:buAutoNum type="arabicPeriod"/>
            </a:pPr>
            <a:r>
              <a:rPr lang="en-AU" sz="2200" spc="120" dirty="0" smtClean="0">
                <a:solidFill>
                  <a:schemeClr val="bg1"/>
                </a:solidFill>
                <a:latin typeface="Times New Roman"/>
                <a:cs typeface="Times New Roman"/>
              </a:rPr>
              <a:t>Babylon persecutes the disciple of Jesus who live counter to the culture.  </a:t>
            </a:r>
            <a:br>
              <a:rPr lang="en-AU" sz="2200" spc="120" dirty="0" smtClean="0">
                <a:solidFill>
                  <a:schemeClr val="bg1"/>
                </a:solidFill>
                <a:latin typeface="Times New Roman"/>
                <a:cs typeface="Times New Roman"/>
              </a:rPr>
            </a:br>
            <a:r>
              <a:rPr lang="en-AU" sz="2200" spc="120" dirty="0" smtClean="0">
                <a:solidFill>
                  <a:schemeClr val="bg1"/>
                </a:solidFill>
                <a:latin typeface="Times New Roman"/>
                <a:cs typeface="Times New Roman"/>
              </a:rPr>
              <a:t>They preach to the Godless and the arrogant to repent, for there is a God higher than them, to whom they must give an account.</a:t>
            </a:r>
          </a:p>
        </p:txBody>
      </p:sp>
    </p:spTree>
    <p:extLst>
      <p:ext uri="{BB962C8B-B14F-4D97-AF65-F5344CB8AC3E}">
        <p14:creationId xmlns:p14="http://schemas.microsoft.com/office/powerpoint/2010/main" val="8034543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4286"/>
            <a:ext cx="9078162" cy="446276"/>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The Fall of Babylon (Godless civilisation along with all of its worst traits)</a:t>
            </a:r>
            <a:endParaRPr lang="en-AU" sz="2300" dirty="0" smtClean="0">
              <a:solidFill>
                <a:schemeClr val="bg1"/>
              </a:solidFill>
              <a:latin typeface="Times New Roman" charset="0"/>
              <a:ea typeface="Times New Roman" charset="0"/>
              <a:cs typeface="Times New Roman" charset="0"/>
            </a:endParaRPr>
          </a:p>
        </p:txBody>
      </p:sp>
      <p:sp>
        <p:nvSpPr>
          <p:cNvPr id="7" name="TextBox 6"/>
          <p:cNvSpPr txBox="1"/>
          <p:nvPr/>
        </p:nvSpPr>
        <p:spPr>
          <a:xfrm>
            <a:off x="899592" y="361101"/>
            <a:ext cx="6300192" cy="446276"/>
          </a:xfrm>
          <a:prstGeom prst="rect">
            <a:avLst/>
          </a:prstGeom>
          <a:noFill/>
          <a:ln w="15875">
            <a:solidFill>
              <a:schemeClr val="bg1"/>
            </a:solidFill>
          </a:ln>
        </p:spPr>
        <p:txBody>
          <a:bodyPr wrap="square" rtlCol="0">
            <a:spAutoFit/>
          </a:bodyPr>
          <a:lstStyle/>
          <a:p>
            <a:r>
              <a:rPr lang="en-AU" sz="2300" dirty="0" smtClean="0">
                <a:solidFill>
                  <a:schemeClr val="bg1"/>
                </a:solidFill>
                <a:latin typeface="Times New Roman" charset="0"/>
                <a:ea typeface="Times New Roman" charset="0"/>
                <a:cs typeface="Times New Roman" charset="0"/>
              </a:rPr>
              <a:t>What is the fruit, for which your </a:t>
            </a:r>
            <a:r>
              <a:rPr lang="en-AU" sz="2300" smtClean="0">
                <a:solidFill>
                  <a:schemeClr val="bg1"/>
                </a:solidFill>
                <a:latin typeface="Times New Roman" charset="0"/>
                <a:ea typeface="Times New Roman" charset="0"/>
                <a:cs typeface="Times New Roman" charset="0"/>
              </a:rPr>
              <a:t>soul most longs?</a:t>
            </a:r>
            <a:endParaRPr lang="en-AU" sz="2300" dirty="0" smtClean="0">
              <a:solidFill>
                <a:schemeClr val="bg1"/>
              </a:solidFill>
              <a:latin typeface="Times New Roman" charset="0"/>
              <a:ea typeface="Times New Roman" charset="0"/>
              <a:cs typeface="Times New Roman" charset="0"/>
            </a:endParaRPr>
          </a:p>
        </p:txBody>
      </p:sp>
      <p:sp>
        <p:nvSpPr>
          <p:cNvPr id="8" name="TextBox 7"/>
          <p:cNvSpPr txBox="1"/>
          <p:nvPr/>
        </p:nvSpPr>
        <p:spPr>
          <a:xfrm>
            <a:off x="100453" y="867389"/>
            <a:ext cx="9009938" cy="800219"/>
          </a:xfrm>
          <a:prstGeom prst="rect">
            <a:avLst/>
          </a:prstGeom>
          <a:noFill/>
        </p:spPr>
        <p:txBody>
          <a:bodyPr wrap="square" rtlCol="0">
            <a:spAutoFit/>
          </a:bodyPr>
          <a:lstStyle/>
          <a:p>
            <a:pPr algn="ctr"/>
            <a:r>
              <a:rPr lang="en-AU" sz="2300" dirty="0" smtClean="0">
                <a:solidFill>
                  <a:schemeClr val="bg1"/>
                </a:solidFill>
                <a:latin typeface="Times New Roman" charset="0"/>
                <a:ea typeface="Times New Roman" charset="0"/>
                <a:cs typeface="Times New Roman" charset="0"/>
              </a:rPr>
              <a:t>The deception of Godless civilisation </a:t>
            </a:r>
            <a:r>
              <a:rPr lang="mr-IN" sz="2300" dirty="0" smtClean="0">
                <a:solidFill>
                  <a:schemeClr val="bg1"/>
                </a:solidFill>
                <a:latin typeface="Times New Roman" charset="0"/>
                <a:ea typeface="Times New Roman" charset="0"/>
                <a:cs typeface="Times New Roman" charset="0"/>
              </a:rPr>
              <a:t>–</a:t>
            </a:r>
            <a:r>
              <a:rPr lang="en-AU" sz="2300" dirty="0" smtClean="0">
                <a:solidFill>
                  <a:schemeClr val="bg1"/>
                </a:solidFill>
                <a:latin typeface="Times New Roman" charset="0"/>
                <a:ea typeface="Times New Roman" charset="0"/>
                <a:cs typeface="Times New Roman" charset="0"/>
              </a:rPr>
              <a:t> a subtle temptation  to draw us away from the ways of the Kingdom of God</a:t>
            </a:r>
            <a:endParaRPr lang="en-AU" sz="2300" dirty="0" smtClean="0">
              <a:solidFill>
                <a:schemeClr val="bg1"/>
              </a:solidFill>
              <a:latin typeface="Times New Roman" charset="0"/>
              <a:ea typeface="Times New Roman" charset="0"/>
              <a:cs typeface="Times New Roman" charset="0"/>
            </a:endParaRPr>
          </a:p>
        </p:txBody>
      </p:sp>
      <p:sp>
        <p:nvSpPr>
          <p:cNvPr id="18" name="TextBox 17"/>
          <p:cNvSpPr txBox="1"/>
          <p:nvPr/>
        </p:nvSpPr>
        <p:spPr>
          <a:xfrm>
            <a:off x="38276" y="1904927"/>
            <a:ext cx="2990914" cy="1323439"/>
          </a:xfrm>
          <a:prstGeom prst="rect">
            <a:avLst/>
          </a:prstGeom>
          <a:noFill/>
        </p:spPr>
        <p:txBody>
          <a:bodyPr wrap="square" rtlCol="0">
            <a:spAutoFit/>
          </a:bodyPr>
          <a:lstStyle/>
          <a:p>
            <a:pPr algn="r"/>
            <a:r>
              <a:rPr lang="en-AU" sz="2000" dirty="0" smtClean="0">
                <a:solidFill>
                  <a:srgbClr val="FFFF00"/>
                </a:solidFill>
                <a:latin typeface="Times New Roman" charset="0"/>
                <a:ea typeface="Times New Roman" charset="0"/>
                <a:cs typeface="Times New Roman" charset="0"/>
              </a:rPr>
              <a:t>Spirit</a:t>
            </a:r>
          </a:p>
          <a:p>
            <a:pPr algn="r"/>
            <a:r>
              <a:rPr lang="en-AU" sz="2000" dirty="0" smtClean="0">
                <a:solidFill>
                  <a:srgbClr val="FFFF00"/>
                </a:solidFill>
                <a:latin typeface="Times New Roman" charset="0"/>
                <a:ea typeface="Times New Roman" charset="0"/>
                <a:cs typeface="Times New Roman" charset="0"/>
              </a:rPr>
              <a:t>Eternal</a:t>
            </a:r>
          </a:p>
          <a:p>
            <a:pPr algn="r"/>
            <a:r>
              <a:rPr lang="en-AU" sz="2000" dirty="0" smtClean="0">
                <a:solidFill>
                  <a:srgbClr val="FFFF00"/>
                </a:solidFill>
                <a:latin typeface="Times New Roman" charset="0"/>
                <a:ea typeface="Times New Roman" charset="0"/>
                <a:cs typeface="Times New Roman" charset="0"/>
              </a:rPr>
              <a:t>God</a:t>
            </a:r>
          </a:p>
          <a:p>
            <a:pPr algn="r"/>
            <a:r>
              <a:rPr lang="en-AU" sz="2000" dirty="0" smtClean="0">
                <a:solidFill>
                  <a:srgbClr val="FFFF00"/>
                </a:solidFill>
                <a:latin typeface="Times New Roman" charset="0"/>
                <a:ea typeface="Times New Roman" charset="0"/>
                <a:cs typeface="Times New Roman" charset="0"/>
              </a:rPr>
              <a:t>Delighting in knowing God</a:t>
            </a:r>
            <a:endParaRPr lang="en-AU" sz="2000" dirty="0" smtClean="0">
              <a:solidFill>
                <a:schemeClr val="bg1"/>
              </a:solidFill>
              <a:latin typeface="Times New Roman" charset="0"/>
              <a:ea typeface="Times New Roman" charset="0"/>
              <a:cs typeface="Times New Roman" charset="0"/>
            </a:endParaRPr>
          </a:p>
        </p:txBody>
      </p:sp>
      <p:sp>
        <p:nvSpPr>
          <p:cNvPr id="17" name="TextBox 16"/>
          <p:cNvSpPr txBox="1"/>
          <p:nvPr/>
        </p:nvSpPr>
        <p:spPr>
          <a:xfrm>
            <a:off x="3029190" y="1897626"/>
            <a:ext cx="4187944" cy="1323439"/>
          </a:xfrm>
          <a:prstGeom prst="rect">
            <a:avLst/>
          </a:prstGeom>
          <a:noFill/>
        </p:spPr>
        <p:txBody>
          <a:bodyPr wrap="square" rtlCol="0">
            <a:spAutoFit/>
          </a:bodyPr>
          <a:lstStyle/>
          <a:p>
            <a:r>
              <a:rPr lang="en-AU" sz="2000" dirty="0" smtClean="0">
                <a:solidFill>
                  <a:srgbClr val="FFFF00"/>
                </a:solidFill>
                <a:latin typeface="Times New Roman" charset="0"/>
                <a:ea typeface="Times New Roman" charset="0"/>
                <a:cs typeface="Times New Roman" charset="0"/>
              </a:rPr>
              <a:t>Flesh</a:t>
            </a:r>
          </a:p>
          <a:p>
            <a:r>
              <a:rPr lang="en-AU" sz="2000" dirty="0" smtClean="0">
                <a:solidFill>
                  <a:srgbClr val="FFFF00"/>
                </a:solidFill>
                <a:latin typeface="Times New Roman" charset="0"/>
                <a:ea typeface="Times New Roman" charset="0"/>
                <a:cs typeface="Times New Roman" charset="0"/>
              </a:rPr>
              <a:t>Temporary</a:t>
            </a:r>
          </a:p>
          <a:p>
            <a:r>
              <a:rPr lang="en-AU" sz="2000" dirty="0" smtClean="0">
                <a:solidFill>
                  <a:srgbClr val="FFFF00"/>
                </a:solidFill>
                <a:latin typeface="Times New Roman" charset="0"/>
                <a:ea typeface="Times New Roman" charset="0"/>
                <a:cs typeface="Times New Roman" charset="0"/>
              </a:rPr>
              <a:t>Man</a:t>
            </a:r>
          </a:p>
          <a:p>
            <a:r>
              <a:rPr lang="en-AU" sz="2000" dirty="0" smtClean="0">
                <a:solidFill>
                  <a:srgbClr val="FFFF00"/>
                </a:solidFill>
                <a:latin typeface="Times New Roman" charset="0"/>
                <a:ea typeface="Times New Roman" charset="0"/>
                <a:cs typeface="Times New Roman" charset="0"/>
              </a:rPr>
              <a:t>Delighting in earthly experiences</a:t>
            </a:r>
            <a:endParaRPr lang="en-AU" sz="2000" dirty="0" smtClean="0">
              <a:solidFill>
                <a:schemeClr val="bg1"/>
              </a:solidFill>
              <a:latin typeface="Times New Roman" charset="0"/>
              <a:ea typeface="Times New Roman" charset="0"/>
              <a:cs typeface="Times New Roman" charset="0"/>
            </a:endParaRPr>
          </a:p>
        </p:txBody>
      </p:sp>
      <p:sp>
        <p:nvSpPr>
          <p:cNvPr id="19" name="TextBox 18"/>
          <p:cNvSpPr txBox="1"/>
          <p:nvPr/>
        </p:nvSpPr>
        <p:spPr>
          <a:xfrm>
            <a:off x="1281104" y="1485241"/>
            <a:ext cx="3310471" cy="446276"/>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The longing of our soul</a:t>
            </a:r>
            <a:endParaRPr lang="en-AU" sz="2300" dirty="0" smtClean="0">
              <a:solidFill>
                <a:schemeClr val="bg1"/>
              </a:solidFill>
              <a:latin typeface="Times New Roman" charset="0"/>
              <a:ea typeface="Times New Roman" charset="0"/>
              <a:cs typeface="Times New Roman" charset="0"/>
            </a:endParaRPr>
          </a:p>
        </p:txBody>
      </p:sp>
      <p:sp>
        <p:nvSpPr>
          <p:cNvPr id="20" name="Text Box 4"/>
          <p:cNvSpPr txBox="1">
            <a:spLocks noChangeArrowheads="1"/>
          </p:cNvSpPr>
          <p:nvPr/>
        </p:nvSpPr>
        <p:spPr bwMode="auto">
          <a:xfrm>
            <a:off x="5153394" y="1770727"/>
            <a:ext cx="3764019" cy="1047979"/>
          </a:xfrm>
          <a:prstGeom prst="rect">
            <a:avLst/>
          </a:prstGeom>
          <a:noFill/>
          <a:ln w="9525">
            <a:solidFill>
              <a:schemeClr val="bg1"/>
            </a:solidFill>
            <a:miter lim="800000"/>
            <a:headEnd/>
            <a:tailEnd/>
          </a:ln>
        </p:spPr>
        <p:txBody>
          <a:bodyPr wrap="square">
            <a:prstTxWarp prst="textNoShape">
              <a:avLst/>
            </a:prstTxWarp>
            <a:spAutoFit/>
          </a:bodyPr>
          <a:lstStyle/>
          <a:p>
            <a:pPr marL="609600" indent="-609600">
              <a:lnSpc>
                <a:spcPct val="115000"/>
              </a:lnSpc>
              <a:spcAft>
                <a:spcPts val="0"/>
              </a:spcAft>
              <a:tabLst>
                <a:tab pos="127000" algn="r"/>
                <a:tab pos="254000" algn="l"/>
              </a:tabLst>
            </a:pPr>
            <a:r>
              <a:rPr lang="en-AU" dirty="0">
                <a:solidFill>
                  <a:schemeClr val="bg1"/>
                </a:solidFill>
                <a:latin typeface="Comic Sans MS" charset="0"/>
                <a:ea typeface="Comic Sans MS" charset="0"/>
                <a:cs typeface="Comic Sans MS" charset="0"/>
              </a:rPr>
              <a:t>		“Come out of her, my people, </a:t>
            </a:r>
            <a:endParaRPr lang="en-GB" dirty="0">
              <a:solidFill>
                <a:schemeClr val="bg1"/>
              </a:solidFill>
              <a:latin typeface="Comic Sans MS" charset="0"/>
              <a:ea typeface="Comic Sans MS" charset="0"/>
              <a:cs typeface="Comic Sans MS" charset="0"/>
            </a:endParaRPr>
          </a:p>
          <a:p>
            <a:pPr marL="609600" indent="-203200">
              <a:lnSpc>
                <a:spcPct val="115000"/>
              </a:lnSpc>
              <a:spcAft>
                <a:spcPts val="0"/>
              </a:spcAft>
            </a:pPr>
            <a:r>
              <a:rPr lang="en-AU" dirty="0">
                <a:solidFill>
                  <a:schemeClr val="bg1"/>
                </a:solidFill>
                <a:latin typeface="Comic Sans MS" charset="0"/>
                <a:ea typeface="Comic Sans MS" charset="0"/>
                <a:cs typeface="Comic Sans MS" charset="0"/>
              </a:rPr>
              <a:t>lest you take part in her sins, </a:t>
            </a:r>
            <a:endParaRPr lang="en-GB" dirty="0">
              <a:solidFill>
                <a:schemeClr val="bg1"/>
              </a:solidFill>
              <a:latin typeface="Comic Sans MS" charset="0"/>
              <a:ea typeface="Comic Sans MS" charset="0"/>
              <a:cs typeface="Comic Sans MS" charset="0"/>
            </a:endParaRPr>
          </a:p>
          <a:p>
            <a:pPr marL="609600" indent="-609600">
              <a:lnSpc>
                <a:spcPct val="115000"/>
              </a:lnSpc>
              <a:spcAft>
                <a:spcPts val="0"/>
              </a:spcAft>
              <a:tabLst>
                <a:tab pos="127000" algn="r"/>
                <a:tab pos="254000" algn="l"/>
              </a:tabLst>
            </a:pPr>
            <a:r>
              <a:rPr lang="en-AU" dirty="0">
                <a:solidFill>
                  <a:schemeClr val="bg1"/>
                </a:solidFill>
                <a:latin typeface="Comic Sans MS" charset="0"/>
                <a:ea typeface="Comic Sans MS" charset="0"/>
                <a:cs typeface="Comic Sans MS" charset="0"/>
              </a:rPr>
              <a:t>		lest you share in her plagues; </a:t>
            </a:r>
            <a:endParaRPr lang="en-GB" dirty="0">
              <a:solidFill>
                <a:schemeClr val="bg1"/>
              </a:solidFill>
              <a:effectLst/>
              <a:latin typeface="Comic Sans MS" charset="0"/>
              <a:ea typeface="Comic Sans MS" charset="0"/>
              <a:cs typeface="Comic Sans MS" charset="0"/>
            </a:endParaRPr>
          </a:p>
        </p:txBody>
      </p:sp>
      <p:cxnSp>
        <p:nvCxnSpPr>
          <p:cNvPr id="4" name="Straight Connector 3"/>
          <p:cNvCxnSpPr/>
          <p:nvPr/>
        </p:nvCxnSpPr>
        <p:spPr>
          <a:xfrm>
            <a:off x="3029190" y="1931517"/>
            <a:ext cx="0" cy="1359225"/>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0" y="3282030"/>
            <a:ext cx="3458458" cy="446276"/>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1.  The </a:t>
            </a:r>
            <a:r>
              <a:rPr lang="en-US" sz="2300" dirty="0" smtClean="0">
                <a:solidFill>
                  <a:srgbClr val="FFFF00"/>
                </a:solidFill>
                <a:latin typeface="Times New Roman" charset="0"/>
                <a:ea typeface="Times New Roman" charset="0"/>
                <a:cs typeface="Times New Roman" charset="0"/>
              </a:rPr>
              <a:t>lure of materialism</a:t>
            </a:r>
            <a:endParaRPr lang="en-AU" sz="2300" dirty="0" smtClean="0">
              <a:solidFill>
                <a:srgbClr val="FFFF00"/>
              </a:solidFill>
              <a:latin typeface="Times New Roman" charset="0"/>
              <a:ea typeface="Times New Roman" charset="0"/>
              <a:cs typeface="Times New Roman" charset="0"/>
            </a:endParaRPr>
          </a:p>
        </p:txBody>
      </p:sp>
      <p:sp>
        <p:nvSpPr>
          <p:cNvPr id="24" name="TextBox 23"/>
          <p:cNvSpPr txBox="1"/>
          <p:nvPr/>
        </p:nvSpPr>
        <p:spPr>
          <a:xfrm>
            <a:off x="395536" y="3610250"/>
            <a:ext cx="7056784" cy="400110"/>
          </a:xfrm>
          <a:prstGeom prst="rect">
            <a:avLst/>
          </a:prstGeom>
          <a:noFill/>
        </p:spPr>
        <p:txBody>
          <a:bodyPr wrap="square" rtlCol="0">
            <a:spAutoFit/>
          </a:bodyPr>
          <a:lstStyle/>
          <a:p>
            <a:r>
              <a:rPr lang="en-AU" sz="2000" dirty="0" smtClean="0">
                <a:solidFill>
                  <a:schemeClr val="bg1"/>
                </a:solidFill>
                <a:latin typeface="Times New Roman" charset="0"/>
                <a:ea typeface="Times New Roman" charset="0"/>
                <a:cs typeface="Times New Roman" charset="0"/>
              </a:rPr>
              <a:t>Everything we have is temporary, and will be worthless</a:t>
            </a:r>
            <a:endParaRPr lang="en-AU" sz="2000" dirty="0" smtClean="0">
              <a:solidFill>
                <a:schemeClr val="bg1"/>
              </a:solidFill>
              <a:latin typeface="Times New Roman" charset="0"/>
              <a:ea typeface="Times New Roman" charset="0"/>
              <a:cs typeface="Times New Roman" charset="0"/>
            </a:endParaRPr>
          </a:p>
        </p:txBody>
      </p:sp>
      <p:sp>
        <p:nvSpPr>
          <p:cNvPr id="25" name="Rectangle 24"/>
          <p:cNvSpPr/>
          <p:nvPr/>
        </p:nvSpPr>
        <p:spPr>
          <a:xfrm>
            <a:off x="539552" y="3993669"/>
            <a:ext cx="7416824" cy="1047979"/>
          </a:xfrm>
          <a:prstGeom prst="rect">
            <a:avLst/>
          </a:prstGeom>
        </p:spPr>
        <p:txBody>
          <a:bodyPr wrap="square">
            <a:spAutoFit/>
          </a:bodyPr>
          <a:lstStyle/>
          <a:p>
            <a:pPr marL="609600" indent="-609600">
              <a:lnSpc>
                <a:spcPct val="115000"/>
              </a:lnSpc>
              <a:spcAft>
                <a:spcPts val="0"/>
              </a:spcAft>
              <a:tabLst>
                <a:tab pos="127000" algn="r"/>
                <a:tab pos="254000" algn="l"/>
              </a:tabLst>
            </a:pPr>
            <a:r>
              <a:rPr lang="en-AU" b="1" baseline="30000" dirty="0">
                <a:solidFill>
                  <a:schemeClr val="bg1"/>
                </a:solidFill>
                <a:latin typeface="Comic Sans MS" charset="0"/>
                <a:ea typeface="Comic Sans MS" charset="0"/>
                <a:cs typeface="Comic Sans MS" charset="0"/>
              </a:rPr>
              <a:t>14 </a:t>
            </a:r>
            <a:r>
              <a:rPr lang="en-AU" dirty="0">
                <a:solidFill>
                  <a:schemeClr val="bg1"/>
                </a:solidFill>
                <a:latin typeface="Comic Sans MS" charset="0"/>
                <a:ea typeface="Comic Sans MS" charset="0"/>
                <a:cs typeface="Comic Sans MS" charset="0"/>
              </a:rPr>
              <a:t>	“The fruit for which your soul </a:t>
            </a:r>
            <a:r>
              <a:rPr lang="en-AU" dirty="0" smtClean="0">
                <a:solidFill>
                  <a:schemeClr val="bg1"/>
                </a:solidFill>
                <a:latin typeface="Comic Sans MS" charset="0"/>
                <a:ea typeface="Comic Sans MS" charset="0"/>
                <a:cs typeface="Comic Sans MS" charset="0"/>
              </a:rPr>
              <a:t>longed has </a:t>
            </a:r>
            <a:r>
              <a:rPr lang="en-AU" dirty="0">
                <a:solidFill>
                  <a:schemeClr val="bg1"/>
                </a:solidFill>
                <a:latin typeface="Comic Sans MS" charset="0"/>
                <a:ea typeface="Comic Sans MS" charset="0"/>
                <a:cs typeface="Comic Sans MS" charset="0"/>
              </a:rPr>
              <a:t>gone from you, </a:t>
            </a:r>
            <a:endParaRPr lang="en-GB" dirty="0">
              <a:solidFill>
                <a:schemeClr val="bg1"/>
              </a:solidFill>
              <a:latin typeface="Comic Sans MS" charset="0"/>
              <a:ea typeface="Comic Sans MS" charset="0"/>
              <a:cs typeface="Comic Sans MS" charset="0"/>
            </a:endParaRPr>
          </a:p>
          <a:p>
            <a:pPr marL="609600" indent="-609600">
              <a:lnSpc>
                <a:spcPct val="115000"/>
              </a:lnSpc>
              <a:spcAft>
                <a:spcPts val="0"/>
              </a:spcAft>
              <a:tabLst>
                <a:tab pos="127000" algn="r"/>
                <a:tab pos="254000" algn="l"/>
              </a:tabLst>
            </a:pPr>
            <a:r>
              <a:rPr lang="en-AU" dirty="0">
                <a:solidFill>
                  <a:schemeClr val="bg1"/>
                </a:solidFill>
                <a:latin typeface="Comic Sans MS" charset="0"/>
                <a:ea typeface="Comic Sans MS" charset="0"/>
                <a:cs typeface="Comic Sans MS" charset="0"/>
              </a:rPr>
              <a:t>		and all your delicacies and your splendours </a:t>
            </a:r>
            <a:r>
              <a:rPr lang="en-AU" dirty="0" smtClean="0">
                <a:solidFill>
                  <a:schemeClr val="bg1"/>
                </a:solidFill>
                <a:latin typeface="Comic Sans MS" charset="0"/>
                <a:ea typeface="Comic Sans MS" charset="0"/>
                <a:cs typeface="Comic Sans MS" charset="0"/>
              </a:rPr>
              <a:t>are </a:t>
            </a:r>
            <a:r>
              <a:rPr lang="en-AU" dirty="0">
                <a:solidFill>
                  <a:schemeClr val="bg1"/>
                </a:solidFill>
                <a:latin typeface="Comic Sans MS" charset="0"/>
                <a:ea typeface="Comic Sans MS" charset="0"/>
                <a:cs typeface="Comic Sans MS" charset="0"/>
              </a:rPr>
              <a:t>lost to you, </a:t>
            </a:r>
            <a:endParaRPr lang="en-GB" dirty="0">
              <a:solidFill>
                <a:schemeClr val="bg1"/>
              </a:solidFill>
              <a:latin typeface="Comic Sans MS" charset="0"/>
              <a:ea typeface="Comic Sans MS" charset="0"/>
              <a:cs typeface="Comic Sans MS" charset="0"/>
            </a:endParaRPr>
          </a:p>
          <a:p>
            <a:pPr marL="609600" indent="-203200">
              <a:lnSpc>
                <a:spcPct val="115000"/>
              </a:lnSpc>
              <a:spcAft>
                <a:spcPts val="0"/>
              </a:spcAft>
            </a:pPr>
            <a:r>
              <a:rPr lang="en-AU" dirty="0">
                <a:solidFill>
                  <a:schemeClr val="bg1"/>
                </a:solidFill>
                <a:latin typeface="Comic Sans MS" charset="0"/>
                <a:ea typeface="Comic Sans MS" charset="0"/>
                <a:cs typeface="Comic Sans MS" charset="0"/>
              </a:rPr>
              <a:t>never to be found again!” </a:t>
            </a:r>
            <a:endParaRPr lang="en-GB" dirty="0">
              <a:solidFill>
                <a:schemeClr val="bg1"/>
              </a:solidFill>
              <a:latin typeface="Comic Sans MS" charset="0"/>
              <a:ea typeface="Comic Sans MS" charset="0"/>
              <a:cs typeface="Comic Sans MS" charset="0"/>
            </a:endParaRPr>
          </a:p>
        </p:txBody>
      </p:sp>
      <p:sp>
        <p:nvSpPr>
          <p:cNvPr id="26" name="TextBox 25"/>
          <p:cNvSpPr txBox="1"/>
          <p:nvPr/>
        </p:nvSpPr>
        <p:spPr>
          <a:xfrm>
            <a:off x="0" y="4945732"/>
            <a:ext cx="3458458" cy="446276"/>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2.  The </a:t>
            </a:r>
            <a:r>
              <a:rPr lang="en-US" sz="2300" dirty="0" smtClean="0">
                <a:solidFill>
                  <a:srgbClr val="FFFF00"/>
                </a:solidFill>
                <a:latin typeface="Times New Roman" charset="0"/>
                <a:ea typeface="Times New Roman" charset="0"/>
                <a:cs typeface="Times New Roman" charset="0"/>
              </a:rPr>
              <a:t>lure of immorality</a:t>
            </a:r>
            <a:endParaRPr lang="en-AU" sz="2300" dirty="0" smtClean="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20374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8" grpId="0"/>
      <p:bldP spid="17" grpId="0"/>
      <p:bldP spid="19" grpId="0"/>
      <p:bldP spid="20" grpId="0" animBg="1"/>
      <p:bldP spid="23" grpId="0"/>
      <p:bldP spid="24" grpId="0"/>
      <p:bldP spid="25" grpId="0"/>
      <p:bldP spid="2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769268"/>
            <a:ext cx="9144000" cy="3880871"/>
          </a:xfrm>
          <a:prstGeom prst="rect">
            <a:avLst/>
          </a:prstGeom>
          <a:noFill/>
          <a:ln w="9525">
            <a:noFill/>
            <a:miter lim="800000"/>
            <a:headEnd/>
            <a:tailEnd/>
          </a:ln>
        </p:spPr>
        <p:txBody>
          <a:bodyPr wrap="square">
            <a:prstTxWarp prst="textNoShape">
              <a:avLst/>
            </a:prstTxWarp>
            <a:spAutoFit/>
          </a:bodyPr>
          <a:lstStyle/>
          <a:p>
            <a:pPr indent="228600">
              <a:lnSpc>
                <a:spcPct val="115000"/>
              </a:lnSpc>
              <a:spcAft>
                <a:spcPts val="0"/>
              </a:spcAft>
            </a:pPr>
            <a:r>
              <a:rPr lang="en-AU" sz="2400" i="1" dirty="0">
                <a:solidFill>
                  <a:schemeClr val="bg1"/>
                </a:solidFill>
                <a:latin typeface="Times New Roman" charset="0"/>
                <a:ea typeface="Arial" charset="0"/>
              </a:rPr>
              <a:t>A stronger impression was made on their minds, of the importance of things eternal, and they had more earnest desires of serving God, than they had ever had from their earliest childhood.  Thus did God begin to draw them towards himself, with the cords of love, with the bands of a man.  Many of these were in a short time deeply convinced of the number and heinousness of their sins.  They were also made thoroughly sensible of those tempers which are justly hateful to God and man, and of their utter ignorance of God, and entire inability either to know, love, or serve Him.</a:t>
            </a:r>
            <a:endParaRPr lang="en-GB" sz="2400" dirty="0">
              <a:solidFill>
                <a:schemeClr val="bg1"/>
              </a:solidFill>
              <a:effectLst/>
              <a:latin typeface="Times New Roman" charset="0"/>
              <a:ea typeface="Times New Roman" charset="0"/>
              <a:cs typeface="Times New Roman" charset="0"/>
            </a:endParaRPr>
          </a:p>
        </p:txBody>
      </p:sp>
      <p:sp>
        <p:nvSpPr>
          <p:cNvPr id="3" name="TextBox 2"/>
          <p:cNvSpPr txBox="1"/>
          <p:nvPr/>
        </p:nvSpPr>
        <p:spPr>
          <a:xfrm>
            <a:off x="0" y="0"/>
            <a:ext cx="9009938" cy="400110"/>
          </a:xfrm>
          <a:prstGeom prst="rect">
            <a:avLst/>
          </a:prstGeom>
          <a:noFill/>
        </p:spPr>
        <p:txBody>
          <a:bodyPr wrap="square" rtlCol="0">
            <a:spAutoFit/>
          </a:bodyPr>
          <a:lstStyle/>
          <a:p>
            <a:pPr algn="ctr"/>
            <a:r>
              <a:rPr lang="en-US" sz="2000" dirty="0" smtClean="0">
                <a:solidFill>
                  <a:srgbClr val="FFFF00"/>
                </a:solidFill>
                <a:latin typeface="Times New Roman" charset="0"/>
                <a:ea typeface="Times New Roman" charset="0"/>
                <a:cs typeface="Times New Roman" charset="0"/>
              </a:rPr>
              <a:t>William Hurd (1811) , writing about the impact of the Methodist Revival </a:t>
            </a:r>
            <a:r>
              <a:rPr lang="en-US" sz="2000" smtClean="0">
                <a:solidFill>
                  <a:srgbClr val="FFFF00"/>
                </a:solidFill>
                <a:latin typeface="Times New Roman" charset="0"/>
                <a:ea typeface="Times New Roman" charset="0"/>
                <a:cs typeface="Times New Roman" charset="0"/>
              </a:rPr>
              <a:t>in England</a:t>
            </a:r>
            <a:endParaRPr lang="en-AU" sz="2000" dirty="0" smtClean="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4778025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6493" y="589306"/>
            <a:ext cx="9144000" cy="5155066"/>
          </a:xfrm>
          <a:prstGeom prst="rect">
            <a:avLst/>
          </a:prstGeom>
          <a:noFill/>
          <a:ln w="9525">
            <a:noFill/>
            <a:miter lim="800000"/>
            <a:headEnd/>
            <a:tailEnd/>
          </a:ln>
        </p:spPr>
        <p:txBody>
          <a:bodyPr wrap="square">
            <a:prstTxWarp prst="textNoShape">
              <a:avLst/>
            </a:prstTxWarp>
            <a:spAutoFit/>
          </a:bodyPr>
          <a:lstStyle/>
          <a:p>
            <a:pPr indent="228600">
              <a:lnSpc>
                <a:spcPct val="115000"/>
              </a:lnSpc>
              <a:spcAft>
                <a:spcPts val="0"/>
              </a:spcAft>
            </a:pPr>
            <a:r>
              <a:rPr lang="en-AU" sz="2400" i="1" dirty="0">
                <a:solidFill>
                  <a:schemeClr val="bg1"/>
                </a:solidFill>
                <a:latin typeface="Times New Roman" charset="0"/>
                <a:ea typeface="Arial" charset="0"/>
              </a:rPr>
              <a:t>At the same time, they saw in the strongest light, the insignificance of their outside religion; nay, and often confessed it before God, as the most abominable hypocrisy.  Thus did they sink deeper and deeper into that repentance which must </a:t>
            </a:r>
            <a:r>
              <a:rPr lang="en-AU" sz="2400" b="1" i="1" dirty="0">
                <a:solidFill>
                  <a:schemeClr val="bg1"/>
                </a:solidFill>
                <a:latin typeface="Times New Roman" charset="0"/>
                <a:ea typeface="Arial" charset="0"/>
              </a:rPr>
              <a:t>ever</a:t>
            </a:r>
            <a:r>
              <a:rPr lang="en-AU" sz="2400" i="1" dirty="0">
                <a:solidFill>
                  <a:schemeClr val="bg1"/>
                </a:solidFill>
                <a:latin typeface="Times New Roman" charset="0"/>
                <a:ea typeface="Arial" charset="0"/>
              </a:rPr>
              <a:t> precede faith in the Son of God.  And from hence springs fruits meet for repentance:  The drunkard commenced sober and temperate;  the whoremonger abstained from adultery and fornication;  the unjust from oppression and wrong.  He that had been accustomed to curse and swear for many years, now swore no more.  The sluggard began to work with his own hands, that he might eat his own bread.  The miser learned to deal his bread to the hungry, and to cover the naked with a garment.  Indeed the whole form of their lives was changed.  They had left off doing evil, and learned to do well.</a:t>
            </a:r>
            <a:endParaRPr lang="en-GB" sz="2400" dirty="0">
              <a:solidFill>
                <a:schemeClr val="bg1"/>
              </a:solidFill>
              <a:effectLst/>
              <a:latin typeface="Times New Roman" charset="0"/>
              <a:ea typeface="Times New Roman" charset="0"/>
              <a:cs typeface="Times New Roman" charset="0"/>
            </a:endParaRPr>
          </a:p>
        </p:txBody>
      </p:sp>
      <p:sp>
        <p:nvSpPr>
          <p:cNvPr id="3" name="TextBox 2"/>
          <p:cNvSpPr txBox="1"/>
          <p:nvPr/>
        </p:nvSpPr>
        <p:spPr>
          <a:xfrm>
            <a:off x="0" y="0"/>
            <a:ext cx="9009938" cy="400110"/>
          </a:xfrm>
          <a:prstGeom prst="rect">
            <a:avLst/>
          </a:prstGeom>
          <a:noFill/>
        </p:spPr>
        <p:txBody>
          <a:bodyPr wrap="square" rtlCol="0">
            <a:spAutoFit/>
          </a:bodyPr>
          <a:lstStyle/>
          <a:p>
            <a:pPr algn="ctr"/>
            <a:r>
              <a:rPr lang="en-US" sz="2000" dirty="0" smtClean="0">
                <a:solidFill>
                  <a:srgbClr val="FFFF00"/>
                </a:solidFill>
                <a:latin typeface="Times New Roman" charset="0"/>
                <a:ea typeface="Times New Roman" charset="0"/>
                <a:cs typeface="Times New Roman" charset="0"/>
              </a:rPr>
              <a:t>William Hurd (1811) , writing about the impact of the Methodist Revival </a:t>
            </a:r>
            <a:r>
              <a:rPr lang="en-US" sz="2000" smtClean="0">
                <a:solidFill>
                  <a:srgbClr val="FFFF00"/>
                </a:solidFill>
                <a:latin typeface="Times New Roman" charset="0"/>
                <a:ea typeface="Times New Roman" charset="0"/>
                <a:cs typeface="Times New Roman" charset="0"/>
              </a:rPr>
              <a:t>in England</a:t>
            </a:r>
            <a:endParaRPr lang="en-AU" sz="2000" dirty="0" smtClean="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8103792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6493" y="589306"/>
            <a:ext cx="9144000" cy="1757212"/>
          </a:xfrm>
          <a:prstGeom prst="rect">
            <a:avLst/>
          </a:prstGeom>
          <a:noFill/>
          <a:ln w="9525">
            <a:noFill/>
            <a:miter lim="800000"/>
            <a:headEnd/>
            <a:tailEnd/>
          </a:ln>
        </p:spPr>
        <p:txBody>
          <a:bodyPr wrap="square">
            <a:prstTxWarp prst="textNoShape">
              <a:avLst/>
            </a:prstTxWarp>
            <a:spAutoFit/>
          </a:bodyPr>
          <a:lstStyle/>
          <a:p>
            <a:pPr indent="228600">
              <a:lnSpc>
                <a:spcPct val="115000"/>
              </a:lnSpc>
              <a:spcAft>
                <a:spcPts val="0"/>
              </a:spcAft>
            </a:pPr>
            <a:r>
              <a:rPr lang="en-AU" sz="2400" i="1">
                <a:solidFill>
                  <a:schemeClr val="bg1"/>
                </a:solidFill>
                <a:latin typeface="Times New Roman" charset="0"/>
                <a:ea typeface="Arial" charset="0"/>
              </a:rPr>
              <a:t>“In London particularly, a great change was soon perceived in the majority of the common people;  an unusual seriousness appeared in their countenances;  they refrained from profane cursing and swearing, and the alehouses were deprived of their usual inebriated guests….”</a:t>
            </a:r>
            <a:endParaRPr lang="en-GB" sz="2400" dirty="0">
              <a:solidFill>
                <a:schemeClr val="bg1"/>
              </a:solidFill>
              <a:effectLst/>
              <a:latin typeface="Times New Roman" charset="0"/>
              <a:ea typeface="Times New Roman" charset="0"/>
              <a:cs typeface="Times New Roman" charset="0"/>
            </a:endParaRPr>
          </a:p>
        </p:txBody>
      </p:sp>
      <p:sp>
        <p:nvSpPr>
          <p:cNvPr id="3" name="TextBox 2"/>
          <p:cNvSpPr txBox="1"/>
          <p:nvPr/>
        </p:nvSpPr>
        <p:spPr>
          <a:xfrm>
            <a:off x="0" y="0"/>
            <a:ext cx="9009938" cy="400110"/>
          </a:xfrm>
          <a:prstGeom prst="rect">
            <a:avLst/>
          </a:prstGeom>
          <a:noFill/>
        </p:spPr>
        <p:txBody>
          <a:bodyPr wrap="square" rtlCol="0">
            <a:spAutoFit/>
          </a:bodyPr>
          <a:lstStyle/>
          <a:p>
            <a:pPr algn="ctr"/>
            <a:r>
              <a:rPr lang="en-US" sz="2000" dirty="0" smtClean="0">
                <a:solidFill>
                  <a:srgbClr val="FFFF00"/>
                </a:solidFill>
                <a:latin typeface="Times New Roman" charset="0"/>
                <a:ea typeface="Times New Roman" charset="0"/>
                <a:cs typeface="Times New Roman" charset="0"/>
              </a:rPr>
              <a:t>William Hurd (1811) , writing about the impact of the Methodist Revival </a:t>
            </a:r>
            <a:r>
              <a:rPr lang="en-US" sz="2000" smtClean="0">
                <a:solidFill>
                  <a:srgbClr val="FFFF00"/>
                </a:solidFill>
                <a:latin typeface="Times New Roman" charset="0"/>
                <a:ea typeface="Times New Roman" charset="0"/>
                <a:cs typeface="Times New Roman" charset="0"/>
              </a:rPr>
              <a:t>in England</a:t>
            </a:r>
            <a:endParaRPr lang="en-AU" sz="2000" dirty="0" smtClean="0">
              <a:solidFill>
                <a:srgbClr val="FFFF00"/>
              </a:solidFill>
              <a:latin typeface="Times New Roman" charset="0"/>
              <a:ea typeface="Times New Roman" charset="0"/>
              <a:cs typeface="Times New Roman" charset="0"/>
            </a:endParaRPr>
          </a:p>
        </p:txBody>
      </p:sp>
      <p:sp>
        <p:nvSpPr>
          <p:cNvPr id="4" name="TextBox 3"/>
          <p:cNvSpPr txBox="1"/>
          <p:nvPr/>
        </p:nvSpPr>
        <p:spPr>
          <a:xfrm>
            <a:off x="179512" y="3217540"/>
            <a:ext cx="8964488" cy="800219"/>
          </a:xfrm>
          <a:prstGeom prst="rect">
            <a:avLst/>
          </a:prstGeom>
          <a:noFill/>
        </p:spPr>
        <p:txBody>
          <a:bodyPr wrap="square" rtlCol="0">
            <a:spAutoFit/>
          </a:bodyPr>
          <a:lstStyle/>
          <a:p>
            <a:r>
              <a:rPr lang="en-US" sz="2300" dirty="0" smtClean="0">
                <a:solidFill>
                  <a:srgbClr val="FFFF00"/>
                </a:solidFill>
                <a:latin typeface="Times New Roman" charset="0"/>
                <a:ea typeface="Times New Roman" charset="0"/>
                <a:cs typeface="Times New Roman" charset="0"/>
              </a:rPr>
              <a:t>Morality is about Spiritual Renewal</a:t>
            </a:r>
          </a:p>
          <a:p>
            <a:r>
              <a:rPr lang="en-US" sz="2300" dirty="0" smtClean="0">
                <a:solidFill>
                  <a:srgbClr val="FFFF00"/>
                </a:solidFill>
                <a:latin typeface="Times New Roman" charset="0"/>
                <a:ea typeface="Times New Roman" charset="0"/>
                <a:cs typeface="Times New Roman" charset="0"/>
              </a:rPr>
              <a:t>Immorality is about embracing the old ‘spiritual depravity’ - Godlessness</a:t>
            </a:r>
            <a:endParaRPr lang="en-AU" sz="2300" dirty="0" smtClean="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702093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4286"/>
            <a:ext cx="9078162" cy="446276"/>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The Fall of Babylon (Godless civilisation along with all of its worst traits)</a:t>
            </a:r>
            <a:endParaRPr lang="en-AU" sz="2300" dirty="0" smtClean="0">
              <a:solidFill>
                <a:schemeClr val="bg1"/>
              </a:solidFill>
              <a:latin typeface="Times New Roman" charset="0"/>
              <a:ea typeface="Times New Roman" charset="0"/>
              <a:cs typeface="Times New Roman" charset="0"/>
            </a:endParaRPr>
          </a:p>
        </p:txBody>
      </p:sp>
      <p:sp>
        <p:nvSpPr>
          <p:cNvPr id="7" name="TextBox 6"/>
          <p:cNvSpPr txBox="1"/>
          <p:nvPr/>
        </p:nvSpPr>
        <p:spPr>
          <a:xfrm>
            <a:off x="899592" y="361101"/>
            <a:ext cx="6300192" cy="446276"/>
          </a:xfrm>
          <a:prstGeom prst="rect">
            <a:avLst/>
          </a:prstGeom>
          <a:noFill/>
          <a:ln w="15875">
            <a:solidFill>
              <a:schemeClr val="bg1"/>
            </a:solidFill>
          </a:ln>
        </p:spPr>
        <p:txBody>
          <a:bodyPr wrap="square" rtlCol="0">
            <a:spAutoFit/>
          </a:bodyPr>
          <a:lstStyle/>
          <a:p>
            <a:r>
              <a:rPr lang="en-AU" sz="2300" dirty="0" smtClean="0">
                <a:solidFill>
                  <a:schemeClr val="bg1"/>
                </a:solidFill>
                <a:latin typeface="Times New Roman" charset="0"/>
                <a:ea typeface="Times New Roman" charset="0"/>
                <a:cs typeface="Times New Roman" charset="0"/>
              </a:rPr>
              <a:t>What is the fruit, for which your </a:t>
            </a:r>
            <a:r>
              <a:rPr lang="en-AU" sz="2300" smtClean="0">
                <a:solidFill>
                  <a:schemeClr val="bg1"/>
                </a:solidFill>
                <a:latin typeface="Times New Roman" charset="0"/>
                <a:ea typeface="Times New Roman" charset="0"/>
                <a:cs typeface="Times New Roman" charset="0"/>
              </a:rPr>
              <a:t>soul most longs?</a:t>
            </a:r>
            <a:endParaRPr lang="en-AU" sz="2300" dirty="0" smtClean="0">
              <a:solidFill>
                <a:schemeClr val="bg1"/>
              </a:solidFill>
              <a:latin typeface="Times New Roman" charset="0"/>
              <a:ea typeface="Times New Roman" charset="0"/>
              <a:cs typeface="Times New Roman" charset="0"/>
            </a:endParaRPr>
          </a:p>
        </p:txBody>
      </p:sp>
      <p:sp>
        <p:nvSpPr>
          <p:cNvPr id="8" name="TextBox 7"/>
          <p:cNvSpPr txBox="1"/>
          <p:nvPr/>
        </p:nvSpPr>
        <p:spPr>
          <a:xfrm>
            <a:off x="100453" y="867389"/>
            <a:ext cx="9009938" cy="800219"/>
          </a:xfrm>
          <a:prstGeom prst="rect">
            <a:avLst/>
          </a:prstGeom>
          <a:noFill/>
        </p:spPr>
        <p:txBody>
          <a:bodyPr wrap="square" rtlCol="0">
            <a:spAutoFit/>
          </a:bodyPr>
          <a:lstStyle/>
          <a:p>
            <a:pPr algn="ctr"/>
            <a:r>
              <a:rPr lang="en-AU" sz="2300" dirty="0" smtClean="0">
                <a:solidFill>
                  <a:schemeClr val="bg1"/>
                </a:solidFill>
                <a:latin typeface="Times New Roman" charset="0"/>
                <a:ea typeface="Times New Roman" charset="0"/>
                <a:cs typeface="Times New Roman" charset="0"/>
              </a:rPr>
              <a:t>The deception of Godless civilisation </a:t>
            </a:r>
            <a:r>
              <a:rPr lang="mr-IN" sz="2300" dirty="0" smtClean="0">
                <a:solidFill>
                  <a:schemeClr val="bg1"/>
                </a:solidFill>
                <a:latin typeface="Times New Roman" charset="0"/>
                <a:ea typeface="Times New Roman" charset="0"/>
                <a:cs typeface="Times New Roman" charset="0"/>
              </a:rPr>
              <a:t>–</a:t>
            </a:r>
            <a:r>
              <a:rPr lang="en-AU" sz="2300" dirty="0" smtClean="0">
                <a:solidFill>
                  <a:schemeClr val="bg1"/>
                </a:solidFill>
                <a:latin typeface="Times New Roman" charset="0"/>
                <a:ea typeface="Times New Roman" charset="0"/>
                <a:cs typeface="Times New Roman" charset="0"/>
              </a:rPr>
              <a:t> a subtle temptation  to draw us away from the ways of the Kingdom of God</a:t>
            </a:r>
            <a:endParaRPr lang="en-AU" sz="2300" dirty="0" smtClean="0">
              <a:solidFill>
                <a:schemeClr val="bg1"/>
              </a:solidFill>
              <a:latin typeface="Times New Roman" charset="0"/>
              <a:ea typeface="Times New Roman" charset="0"/>
              <a:cs typeface="Times New Roman" charset="0"/>
            </a:endParaRPr>
          </a:p>
        </p:txBody>
      </p:sp>
      <p:sp>
        <p:nvSpPr>
          <p:cNvPr id="18" name="TextBox 17"/>
          <p:cNvSpPr txBox="1"/>
          <p:nvPr/>
        </p:nvSpPr>
        <p:spPr>
          <a:xfrm>
            <a:off x="3435320" y="1520497"/>
            <a:ext cx="3741636" cy="400110"/>
          </a:xfrm>
          <a:prstGeom prst="rect">
            <a:avLst/>
          </a:prstGeom>
          <a:noFill/>
        </p:spPr>
        <p:txBody>
          <a:bodyPr wrap="square" rtlCol="0">
            <a:spAutoFit/>
          </a:bodyPr>
          <a:lstStyle/>
          <a:p>
            <a:r>
              <a:rPr lang="en-AU" sz="2000" dirty="0" smtClean="0">
                <a:solidFill>
                  <a:srgbClr val="FFFF00"/>
                </a:solidFill>
                <a:latin typeface="Times New Roman" charset="0"/>
                <a:ea typeface="Times New Roman" charset="0"/>
                <a:cs typeface="Times New Roman" charset="0"/>
              </a:rPr>
              <a:t>Spirit / Flesh;  </a:t>
            </a:r>
            <a:r>
              <a:rPr lang="en-AU" sz="2000" dirty="0" smtClean="0">
                <a:solidFill>
                  <a:srgbClr val="FFFF00"/>
                </a:solidFill>
                <a:latin typeface="Times New Roman" charset="0"/>
                <a:ea typeface="Times New Roman" charset="0"/>
                <a:cs typeface="Times New Roman" charset="0"/>
              </a:rPr>
              <a:t>Eternal </a:t>
            </a:r>
            <a:r>
              <a:rPr lang="en-AU" sz="2000" smtClean="0">
                <a:solidFill>
                  <a:srgbClr val="FFFF00"/>
                </a:solidFill>
                <a:latin typeface="Times New Roman" charset="0"/>
                <a:ea typeface="Times New Roman" charset="0"/>
                <a:cs typeface="Times New Roman" charset="0"/>
              </a:rPr>
              <a:t>/ Temporary</a:t>
            </a:r>
            <a:endParaRPr lang="en-AU" sz="2000" dirty="0" smtClean="0">
              <a:solidFill>
                <a:schemeClr val="bg1"/>
              </a:solidFill>
              <a:latin typeface="Times New Roman" charset="0"/>
              <a:ea typeface="Times New Roman" charset="0"/>
              <a:cs typeface="Times New Roman" charset="0"/>
            </a:endParaRPr>
          </a:p>
        </p:txBody>
      </p:sp>
      <p:sp>
        <p:nvSpPr>
          <p:cNvPr id="19" name="TextBox 18"/>
          <p:cNvSpPr txBox="1"/>
          <p:nvPr/>
        </p:nvSpPr>
        <p:spPr>
          <a:xfrm>
            <a:off x="126443" y="1478361"/>
            <a:ext cx="3310471" cy="446276"/>
          </a:xfrm>
          <a:prstGeom prst="rect">
            <a:avLst/>
          </a:prstGeom>
          <a:noFill/>
        </p:spPr>
        <p:txBody>
          <a:bodyPr wrap="square" rtlCol="0">
            <a:spAutoFit/>
          </a:bodyPr>
          <a:lstStyle/>
          <a:p>
            <a:r>
              <a:rPr lang="en-AU" sz="2300" u="sng" dirty="0" smtClean="0">
                <a:solidFill>
                  <a:srgbClr val="FFFF00"/>
                </a:solidFill>
                <a:latin typeface="Times New Roman" charset="0"/>
                <a:ea typeface="Times New Roman" charset="0"/>
                <a:cs typeface="Times New Roman" charset="0"/>
              </a:rPr>
              <a:t>The longing of our soul</a:t>
            </a:r>
            <a:endParaRPr lang="en-AU" sz="2300" u="sng" dirty="0" smtClean="0">
              <a:solidFill>
                <a:schemeClr val="bg1"/>
              </a:solidFill>
              <a:latin typeface="Times New Roman" charset="0"/>
              <a:ea typeface="Times New Roman" charset="0"/>
              <a:cs typeface="Times New Roman" charset="0"/>
            </a:endParaRPr>
          </a:p>
        </p:txBody>
      </p:sp>
      <p:sp>
        <p:nvSpPr>
          <p:cNvPr id="20" name="Text Box 4"/>
          <p:cNvSpPr txBox="1">
            <a:spLocks noChangeArrowheads="1"/>
          </p:cNvSpPr>
          <p:nvPr/>
        </p:nvSpPr>
        <p:spPr bwMode="auto">
          <a:xfrm>
            <a:off x="5346372" y="1864304"/>
            <a:ext cx="3764019" cy="1047979"/>
          </a:xfrm>
          <a:prstGeom prst="rect">
            <a:avLst/>
          </a:prstGeom>
          <a:noFill/>
          <a:ln w="9525">
            <a:solidFill>
              <a:schemeClr val="bg1"/>
            </a:solidFill>
            <a:miter lim="800000"/>
            <a:headEnd/>
            <a:tailEnd/>
          </a:ln>
        </p:spPr>
        <p:txBody>
          <a:bodyPr wrap="square">
            <a:prstTxWarp prst="textNoShape">
              <a:avLst/>
            </a:prstTxWarp>
            <a:spAutoFit/>
          </a:bodyPr>
          <a:lstStyle/>
          <a:p>
            <a:pPr marL="609600" indent="-609600">
              <a:lnSpc>
                <a:spcPct val="115000"/>
              </a:lnSpc>
              <a:spcAft>
                <a:spcPts val="0"/>
              </a:spcAft>
              <a:tabLst>
                <a:tab pos="127000" algn="r"/>
                <a:tab pos="254000" algn="l"/>
              </a:tabLst>
            </a:pPr>
            <a:r>
              <a:rPr lang="en-AU" dirty="0">
                <a:solidFill>
                  <a:schemeClr val="bg1"/>
                </a:solidFill>
                <a:latin typeface="Comic Sans MS" charset="0"/>
                <a:ea typeface="Comic Sans MS" charset="0"/>
                <a:cs typeface="Comic Sans MS" charset="0"/>
              </a:rPr>
              <a:t>		“Come out of her, my people, </a:t>
            </a:r>
            <a:endParaRPr lang="en-GB" dirty="0">
              <a:solidFill>
                <a:schemeClr val="bg1"/>
              </a:solidFill>
              <a:latin typeface="Comic Sans MS" charset="0"/>
              <a:ea typeface="Comic Sans MS" charset="0"/>
              <a:cs typeface="Comic Sans MS" charset="0"/>
            </a:endParaRPr>
          </a:p>
          <a:p>
            <a:pPr marL="609600" indent="-203200">
              <a:lnSpc>
                <a:spcPct val="115000"/>
              </a:lnSpc>
              <a:spcAft>
                <a:spcPts val="0"/>
              </a:spcAft>
            </a:pPr>
            <a:r>
              <a:rPr lang="en-AU" dirty="0">
                <a:solidFill>
                  <a:schemeClr val="bg1"/>
                </a:solidFill>
                <a:latin typeface="Comic Sans MS" charset="0"/>
                <a:ea typeface="Comic Sans MS" charset="0"/>
                <a:cs typeface="Comic Sans MS" charset="0"/>
              </a:rPr>
              <a:t>lest you take part in her sins, </a:t>
            </a:r>
            <a:endParaRPr lang="en-GB" dirty="0">
              <a:solidFill>
                <a:schemeClr val="bg1"/>
              </a:solidFill>
              <a:latin typeface="Comic Sans MS" charset="0"/>
              <a:ea typeface="Comic Sans MS" charset="0"/>
              <a:cs typeface="Comic Sans MS" charset="0"/>
            </a:endParaRPr>
          </a:p>
          <a:p>
            <a:pPr marL="609600" indent="-609600">
              <a:lnSpc>
                <a:spcPct val="115000"/>
              </a:lnSpc>
              <a:spcAft>
                <a:spcPts val="0"/>
              </a:spcAft>
              <a:tabLst>
                <a:tab pos="127000" algn="r"/>
                <a:tab pos="254000" algn="l"/>
              </a:tabLst>
            </a:pPr>
            <a:r>
              <a:rPr lang="en-AU" dirty="0">
                <a:solidFill>
                  <a:schemeClr val="bg1"/>
                </a:solidFill>
                <a:latin typeface="Comic Sans MS" charset="0"/>
                <a:ea typeface="Comic Sans MS" charset="0"/>
                <a:cs typeface="Comic Sans MS" charset="0"/>
              </a:rPr>
              <a:t>		lest you share in her plagues; </a:t>
            </a:r>
            <a:endParaRPr lang="en-GB" dirty="0">
              <a:solidFill>
                <a:schemeClr val="bg1"/>
              </a:solidFill>
              <a:effectLst/>
              <a:latin typeface="Comic Sans MS" charset="0"/>
              <a:ea typeface="Comic Sans MS" charset="0"/>
              <a:cs typeface="Comic Sans MS" charset="0"/>
            </a:endParaRPr>
          </a:p>
        </p:txBody>
      </p:sp>
      <p:sp>
        <p:nvSpPr>
          <p:cNvPr id="23" name="TextBox 22"/>
          <p:cNvSpPr txBox="1"/>
          <p:nvPr/>
        </p:nvSpPr>
        <p:spPr>
          <a:xfrm>
            <a:off x="-42359" y="1908331"/>
            <a:ext cx="3458458" cy="446276"/>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1.  The </a:t>
            </a:r>
            <a:r>
              <a:rPr lang="en-US" sz="2300" dirty="0" smtClean="0">
                <a:solidFill>
                  <a:srgbClr val="FFFF00"/>
                </a:solidFill>
                <a:latin typeface="Times New Roman" charset="0"/>
                <a:ea typeface="Times New Roman" charset="0"/>
                <a:cs typeface="Times New Roman" charset="0"/>
              </a:rPr>
              <a:t>lure of materialism</a:t>
            </a:r>
            <a:endParaRPr lang="en-AU" sz="2300" dirty="0" smtClean="0">
              <a:solidFill>
                <a:srgbClr val="FFFF00"/>
              </a:solidFill>
              <a:latin typeface="Times New Roman" charset="0"/>
              <a:ea typeface="Times New Roman" charset="0"/>
              <a:cs typeface="Times New Roman" charset="0"/>
            </a:endParaRPr>
          </a:p>
        </p:txBody>
      </p:sp>
      <p:sp>
        <p:nvSpPr>
          <p:cNvPr id="24" name="TextBox 23"/>
          <p:cNvSpPr txBox="1"/>
          <p:nvPr/>
        </p:nvSpPr>
        <p:spPr>
          <a:xfrm>
            <a:off x="459863" y="2219772"/>
            <a:ext cx="3779912" cy="707886"/>
          </a:xfrm>
          <a:prstGeom prst="rect">
            <a:avLst/>
          </a:prstGeom>
          <a:noFill/>
        </p:spPr>
        <p:txBody>
          <a:bodyPr wrap="square" rtlCol="0">
            <a:spAutoFit/>
          </a:bodyPr>
          <a:lstStyle/>
          <a:p>
            <a:r>
              <a:rPr lang="en-AU" sz="2000" dirty="0" smtClean="0">
                <a:solidFill>
                  <a:schemeClr val="bg1"/>
                </a:solidFill>
                <a:latin typeface="Times New Roman" charset="0"/>
                <a:ea typeface="Times New Roman" charset="0"/>
                <a:cs typeface="Times New Roman" charset="0"/>
              </a:rPr>
              <a:t>Everything we have is temporary, and will be worthless</a:t>
            </a:r>
            <a:endParaRPr lang="en-AU" sz="2000" dirty="0" smtClean="0">
              <a:solidFill>
                <a:schemeClr val="bg1"/>
              </a:solidFill>
              <a:latin typeface="Times New Roman" charset="0"/>
              <a:ea typeface="Times New Roman" charset="0"/>
              <a:cs typeface="Times New Roman" charset="0"/>
            </a:endParaRPr>
          </a:p>
        </p:txBody>
      </p:sp>
      <p:sp>
        <p:nvSpPr>
          <p:cNvPr id="25" name="Rectangle 24"/>
          <p:cNvSpPr/>
          <p:nvPr/>
        </p:nvSpPr>
        <p:spPr>
          <a:xfrm>
            <a:off x="179512" y="2872277"/>
            <a:ext cx="7416824" cy="1047979"/>
          </a:xfrm>
          <a:prstGeom prst="rect">
            <a:avLst/>
          </a:prstGeom>
        </p:spPr>
        <p:txBody>
          <a:bodyPr wrap="square">
            <a:spAutoFit/>
          </a:bodyPr>
          <a:lstStyle/>
          <a:p>
            <a:pPr marL="609600" indent="-609600">
              <a:lnSpc>
                <a:spcPct val="115000"/>
              </a:lnSpc>
              <a:spcAft>
                <a:spcPts val="0"/>
              </a:spcAft>
              <a:tabLst>
                <a:tab pos="127000" algn="r"/>
                <a:tab pos="254000" algn="l"/>
              </a:tabLst>
            </a:pPr>
            <a:r>
              <a:rPr lang="en-AU" b="1" baseline="30000" dirty="0">
                <a:solidFill>
                  <a:schemeClr val="bg1"/>
                </a:solidFill>
                <a:latin typeface="Comic Sans MS" charset="0"/>
                <a:ea typeface="Comic Sans MS" charset="0"/>
                <a:cs typeface="Comic Sans MS" charset="0"/>
              </a:rPr>
              <a:t>14 </a:t>
            </a:r>
            <a:r>
              <a:rPr lang="en-AU" dirty="0">
                <a:solidFill>
                  <a:schemeClr val="bg1"/>
                </a:solidFill>
                <a:latin typeface="Comic Sans MS" charset="0"/>
                <a:ea typeface="Comic Sans MS" charset="0"/>
                <a:cs typeface="Comic Sans MS" charset="0"/>
              </a:rPr>
              <a:t>	“The fruit for which your soul </a:t>
            </a:r>
            <a:r>
              <a:rPr lang="en-AU" dirty="0" smtClean="0">
                <a:solidFill>
                  <a:schemeClr val="bg1"/>
                </a:solidFill>
                <a:latin typeface="Comic Sans MS" charset="0"/>
                <a:ea typeface="Comic Sans MS" charset="0"/>
                <a:cs typeface="Comic Sans MS" charset="0"/>
              </a:rPr>
              <a:t>longed has </a:t>
            </a:r>
            <a:r>
              <a:rPr lang="en-AU" dirty="0">
                <a:solidFill>
                  <a:schemeClr val="bg1"/>
                </a:solidFill>
                <a:latin typeface="Comic Sans MS" charset="0"/>
                <a:ea typeface="Comic Sans MS" charset="0"/>
                <a:cs typeface="Comic Sans MS" charset="0"/>
              </a:rPr>
              <a:t>gone from you, </a:t>
            </a:r>
            <a:endParaRPr lang="en-GB" dirty="0">
              <a:solidFill>
                <a:schemeClr val="bg1"/>
              </a:solidFill>
              <a:latin typeface="Comic Sans MS" charset="0"/>
              <a:ea typeface="Comic Sans MS" charset="0"/>
              <a:cs typeface="Comic Sans MS" charset="0"/>
            </a:endParaRPr>
          </a:p>
          <a:p>
            <a:pPr marL="609600" indent="-609600">
              <a:lnSpc>
                <a:spcPct val="115000"/>
              </a:lnSpc>
              <a:spcAft>
                <a:spcPts val="0"/>
              </a:spcAft>
              <a:tabLst>
                <a:tab pos="127000" algn="r"/>
                <a:tab pos="254000" algn="l"/>
              </a:tabLst>
            </a:pPr>
            <a:r>
              <a:rPr lang="en-AU" dirty="0">
                <a:solidFill>
                  <a:schemeClr val="bg1"/>
                </a:solidFill>
                <a:latin typeface="Comic Sans MS" charset="0"/>
                <a:ea typeface="Comic Sans MS" charset="0"/>
                <a:cs typeface="Comic Sans MS" charset="0"/>
              </a:rPr>
              <a:t>		and all your delicacies and your splendours </a:t>
            </a:r>
            <a:r>
              <a:rPr lang="en-AU" dirty="0" smtClean="0">
                <a:solidFill>
                  <a:schemeClr val="bg1"/>
                </a:solidFill>
                <a:latin typeface="Comic Sans MS" charset="0"/>
                <a:ea typeface="Comic Sans MS" charset="0"/>
                <a:cs typeface="Comic Sans MS" charset="0"/>
              </a:rPr>
              <a:t>are </a:t>
            </a:r>
            <a:r>
              <a:rPr lang="en-AU" dirty="0">
                <a:solidFill>
                  <a:schemeClr val="bg1"/>
                </a:solidFill>
                <a:latin typeface="Comic Sans MS" charset="0"/>
                <a:ea typeface="Comic Sans MS" charset="0"/>
                <a:cs typeface="Comic Sans MS" charset="0"/>
              </a:rPr>
              <a:t>lost to you, </a:t>
            </a:r>
            <a:endParaRPr lang="en-GB" dirty="0">
              <a:solidFill>
                <a:schemeClr val="bg1"/>
              </a:solidFill>
              <a:latin typeface="Comic Sans MS" charset="0"/>
              <a:ea typeface="Comic Sans MS" charset="0"/>
              <a:cs typeface="Comic Sans MS" charset="0"/>
            </a:endParaRPr>
          </a:p>
          <a:p>
            <a:pPr marL="609600" indent="-203200">
              <a:lnSpc>
                <a:spcPct val="115000"/>
              </a:lnSpc>
              <a:spcAft>
                <a:spcPts val="0"/>
              </a:spcAft>
            </a:pPr>
            <a:r>
              <a:rPr lang="en-AU" dirty="0">
                <a:solidFill>
                  <a:schemeClr val="bg1"/>
                </a:solidFill>
                <a:latin typeface="Comic Sans MS" charset="0"/>
                <a:ea typeface="Comic Sans MS" charset="0"/>
                <a:cs typeface="Comic Sans MS" charset="0"/>
              </a:rPr>
              <a:t>never to be found again!” </a:t>
            </a:r>
            <a:endParaRPr lang="en-GB" dirty="0">
              <a:solidFill>
                <a:schemeClr val="bg1"/>
              </a:solidFill>
              <a:latin typeface="Comic Sans MS" charset="0"/>
              <a:ea typeface="Comic Sans MS" charset="0"/>
              <a:cs typeface="Comic Sans MS" charset="0"/>
            </a:endParaRPr>
          </a:p>
        </p:txBody>
      </p:sp>
      <p:sp>
        <p:nvSpPr>
          <p:cNvPr id="26" name="TextBox 25"/>
          <p:cNvSpPr txBox="1"/>
          <p:nvPr/>
        </p:nvSpPr>
        <p:spPr>
          <a:xfrm>
            <a:off x="-68157" y="3712493"/>
            <a:ext cx="3458458" cy="446276"/>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2.  The </a:t>
            </a:r>
            <a:r>
              <a:rPr lang="en-US" sz="2300" dirty="0" smtClean="0">
                <a:solidFill>
                  <a:srgbClr val="FFFF00"/>
                </a:solidFill>
                <a:latin typeface="Times New Roman" charset="0"/>
                <a:ea typeface="Times New Roman" charset="0"/>
                <a:cs typeface="Times New Roman" charset="0"/>
              </a:rPr>
              <a:t>lure of immorality</a:t>
            </a:r>
            <a:endParaRPr lang="en-AU" sz="2300" dirty="0" smtClean="0">
              <a:solidFill>
                <a:srgbClr val="FFFF00"/>
              </a:solidFill>
              <a:latin typeface="Times New Roman" charset="0"/>
              <a:ea typeface="Times New Roman" charset="0"/>
              <a:cs typeface="Times New Roman" charset="0"/>
            </a:endParaRPr>
          </a:p>
        </p:txBody>
      </p:sp>
      <p:sp>
        <p:nvSpPr>
          <p:cNvPr id="14" name="TextBox 13"/>
          <p:cNvSpPr txBox="1"/>
          <p:nvPr/>
        </p:nvSpPr>
        <p:spPr>
          <a:xfrm>
            <a:off x="323528" y="4009628"/>
            <a:ext cx="8820472" cy="1015663"/>
          </a:xfrm>
          <a:prstGeom prst="rect">
            <a:avLst/>
          </a:prstGeom>
          <a:noFill/>
        </p:spPr>
        <p:txBody>
          <a:bodyPr wrap="square" rtlCol="0">
            <a:spAutoFit/>
          </a:bodyPr>
          <a:lstStyle/>
          <a:p>
            <a:r>
              <a:rPr lang="en-AU" sz="2000" dirty="0" smtClean="0">
                <a:solidFill>
                  <a:schemeClr val="bg1"/>
                </a:solidFill>
                <a:latin typeface="Times New Roman" charset="0"/>
                <a:ea typeface="Times New Roman" charset="0"/>
                <a:cs typeface="Times New Roman" charset="0"/>
              </a:rPr>
              <a:t>Morality is about Spiritual Renewal</a:t>
            </a:r>
          </a:p>
          <a:p>
            <a:r>
              <a:rPr lang="en-AU" sz="2000" dirty="0" smtClean="0">
                <a:solidFill>
                  <a:schemeClr val="bg1"/>
                </a:solidFill>
                <a:latin typeface="Times New Roman" charset="0"/>
                <a:ea typeface="Times New Roman" charset="0"/>
                <a:cs typeface="Times New Roman" charset="0"/>
              </a:rPr>
              <a:t>Times may have changed for Godless society.  But what does this have to do with the Christian?  Not conformed, but transformed</a:t>
            </a:r>
            <a:endParaRPr lang="en-AU" sz="2000" dirty="0" smtClean="0">
              <a:solidFill>
                <a:schemeClr val="bg1"/>
              </a:solidFill>
              <a:latin typeface="Times New Roman" charset="0"/>
              <a:ea typeface="Times New Roman" charset="0"/>
              <a:cs typeface="Times New Roman" charset="0"/>
            </a:endParaRPr>
          </a:p>
        </p:txBody>
      </p:sp>
      <p:sp>
        <p:nvSpPr>
          <p:cNvPr id="15" name="TextBox 14"/>
          <p:cNvSpPr txBox="1"/>
          <p:nvPr/>
        </p:nvSpPr>
        <p:spPr>
          <a:xfrm>
            <a:off x="-23138" y="4873724"/>
            <a:ext cx="2866946" cy="446276"/>
          </a:xfrm>
          <a:prstGeom prst="rect">
            <a:avLst/>
          </a:prstGeom>
          <a:noFill/>
        </p:spPr>
        <p:txBody>
          <a:bodyPr wrap="square" rtlCol="0">
            <a:spAutoFit/>
          </a:bodyPr>
          <a:lstStyle/>
          <a:p>
            <a:r>
              <a:rPr lang="en-AU" sz="2300" smtClean="0">
                <a:solidFill>
                  <a:srgbClr val="FFFF00"/>
                </a:solidFill>
                <a:latin typeface="Times New Roman" charset="0"/>
                <a:ea typeface="Times New Roman" charset="0"/>
                <a:cs typeface="Times New Roman" charset="0"/>
              </a:rPr>
              <a:t>3.  </a:t>
            </a:r>
            <a:r>
              <a:rPr lang="en-AU" sz="2300" dirty="0" smtClean="0">
                <a:solidFill>
                  <a:srgbClr val="FFFF00"/>
                </a:solidFill>
                <a:latin typeface="Times New Roman" charset="0"/>
                <a:ea typeface="Times New Roman" charset="0"/>
                <a:cs typeface="Times New Roman" charset="0"/>
              </a:rPr>
              <a:t>The </a:t>
            </a:r>
            <a:r>
              <a:rPr lang="en-US" sz="2300" dirty="0" smtClean="0">
                <a:solidFill>
                  <a:srgbClr val="FFFF00"/>
                </a:solidFill>
                <a:latin typeface="Times New Roman" charset="0"/>
                <a:ea typeface="Times New Roman" charset="0"/>
                <a:cs typeface="Times New Roman" charset="0"/>
              </a:rPr>
              <a:t>lure of idolatry</a:t>
            </a:r>
            <a:endParaRPr lang="en-AU" sz="2300" dirty="0" smtClean="0">
              <a:solidFill>
                <a:srgbClr val="FFFF00"/>
              </a:solidFill>
              <a:latin typeface="Times New Roman" charset="0"/>
              <a:ea typeface="Times New Roman" charset="0"/>
              <a:cs typeface="Times New Roman" charset="0"/>
            </a:endParaRPr>
          </a:p>
        </p:txBody>
      </p:sp>
      <p:sp>
        <p:nvSpPr>
          <p:cNvPr id="16" name="TextBox 15"/>
          <p:cNvSpPr txBox="1"/>
          <p:nvPr/>
        </p:nvSpPr>
        <p:spPr>
          <a:xfrm>
            <a:off x="2771800" y="4919890"/>
            <a:ext cx="3779912" cy="400110"/>
          </a:xfrm>
          <a:prstGeom prst="rect">
            <a:avLst/>
          </a:prstGeom>
          <a:noFill/>
        </p:spPr>
        <p:txBody>
          <a:bodyPr wrap="square" rtlCol="0">
            <a:spAutoFit/>
          </a:bodyPr>
          <a:lstStyle/>
          <a:p>
            <a:r>
              <a:rPr lang="en-AU" sz="2000" smtClean="0">
                <a:solidFill>
                  <a:schemeClr val="bg1"/>
                </a:solidFill>
                <a:latin typeface="Times New Roman" charset="0"/>
                <a:ea typeface="Times New Roman" charset="0"/>
                <a:cs typeface="Times New Roman" charset="0"/>
              </a:rPr>
              <a:t>Unfaithfulness to God</a:t>
            </a:r>
            <a:endParaRPr lang="en-AU" sz="2000" dirty="0" smtClean="0">
              <a:solidFill>
                <a:schemeClr val="bg1"/>
              </a:solidFill>
              <a:latin typeface="Times New Roman" charset="0"/>
              <a:ea typeface="Times New Roman" charset="0"/>
              <a:cs typeface="Times New Roman" charset="0"/>
            </a:endParaRPr>
          </a:p>
        </p:txBody>
      </p:sp>
      <p:sp>
        <p:nvSpPr>
          <p:cNvPr id="21" name="TextBox 20"/>
          <p:cNvSpPr txBox="1"/>
          <p:nvPr/>
        </p:nvSpPr>
        <p:spPr>
          <a:xfrm>
            <a:off x="-32938" y="5307186"/>
            <a:ext cx="3308794" cy="446276"/>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4.  The </a:t>
            </a:r>
            <a:r>
              <a:rPr lang="en-US" sz="2300" dirty="0" smtClean="0">
                <a:solidFill>
                  <a:srgbClr val="FFFF00"/>
                </a:solidFill>
                <a:latin typeface="Times New Roman" charset="0"/>
                <a:ea typeface="Times New Roman" charset="0"/>
                <a:cs typeface="Times New Roman" charset="0"/>
              </a:rPr>
              <a:t>lure of selfishness</a:t>
            </a:r>
            <a:endParaRPr lang="en-AU" sz="2300" dirty="0" smtClean="0">
              <a:solidFill>
                <a:srgbClr val="FFFF00"/>
              </a:solidFill>
              <a:latin typeface="Times New Roman" charset="0"/>
              <a:ea typeface="Times New Roman" charset="0"/>
              <a:cs typeface="Times New Roman" charset="0"/>
            </a:endParaRPr>
          </a:p>
        </p:txBody>
      </p:sp>
      <p:sp>
        <p:nvSpPr>
          <p:cNvPr id="22" name="TextBox 21"/>
          <p:cNvSpPr txBox="1"/>
          <p:nvPr/>
        </p:nvSpPr>
        <p:spPr>
          <a:xfrm>
            <a:off x="3059832" y="5353352"/>
            <a:ext cx="4320480" cy="400110"/>
          </a:xfrm>
          <a:prstGeom prst="rect">
            <a:avLst/>
          </a:prstGeom>
          <a:noFill/>
        </p:spPr>
        <p:txBody>
          <a:bodyPr wrap="square" rtlCol="0">
            <a:spAutoFit/>
          </a:bodyPr>
          <a:lstStyle/>
          <a:p>
            <a:r>
              <a:rPr lang="en-AU" sz="2000" dirty="0" smtClean="0">
                <a:solidFill>
                  <a:schemeClr val="bg1"/>
                </a:solidFill>
                <a:latin typeface="Times New Roman" charset="0"/>
                <a:ea typeface="Times New Roman" charset="0"/>
                <a:cs typeface="Times New Roman" charset="0"/>
              </a:rPr>
              <a:t>Self-sacrifice vs self-fulfilment </a:t>
            </a:r>
            <a:endParaRPr lang="en-AU" sz="20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156915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21"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3045"/>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400" b="1" dirty="0">
                <a:solidFill>
                  <a:schemeClr val="bg1"/>
                </a:solidFill>
                <a:latin typeface="Times New Roman" charset="0"/>
                <a:ea typeface="Times New Roman" charset="0"/>
                <a:cs typeface="Times New Roman" charset="0"/>
              </a:rPr>
              <a:t>18 </a:t>
            </a:r>
            <a:r>
              <a:rPr lang="en-AU" sz="2400" dirty="0">
                <a:solidFill>
                  <a:schemeClr val="bg1"/>
                </a:solidFill>
                <a:latin typeface="Times New Roman" charset="0"/>
                <a:ea typeface="Times New Roman" charset="0"/>
                <a:cs typeface="Times New Roman" charset="0"/>
              </a:rPr>
              <a:t>After this I saw another angel coming down from heaven, having great authority, and the earth was made bright with his glory. </a:t>
            </a:r>
            <a:r>
              <a:rPr lang="en-AU" sz="2400" b="1" baseline="30000" dirty="0">
                <a:solidFill>
                  <a:schemeClr val="bg1"/>
                </a:solidFill>
                <a:latin typeface="Times New Roman" charset="0"/>
                <a:ea typeface="Times New Roman" charset="0"/>
                <a:cs typeface="Times New Roman" charset="0"/>
              </a:rPr>
              <a:t>2 </a:t>
            </a:r>
            <a:r>
              <a:rPr lang="en-AU" sz="2400" dirty="0">
                <a:solidFill>
                  <a:schemeClr val="bg1"/>
                </a:solidFill>
                <a:latin typeface="Times New Roman" charset="0"/>
                <a:ea typeface="Times New Roman" charset="0"/>
                <a:cs typeface="Times New Roman" charset="0"/>
              </a:rPr>
              <a:t>And he called out with a mighty voice, </a:t>
            </a:r>
            <a:endParaRPr lang="en-GB" sz="2400" dirty="0">
              <a:solidFill>
                <a:schemeClr val="bg1"/>
              </a:solidFill>
              <a:latin typeface="Times New Roman" charset="0"/>
              <a:ea typeface="Times New Roman" charset="0"/>
              <a:cs typeface="Times New Roman" charset="0"/>
            </a:endParaRPr>
          </a:p>
          <a:p>
            <a:pPr marL="609600" indent="-609600">
              <a:lnSpc>
                <a:spcPct val="115000"/>
              </a:lnSpc>
              <a:spcAft>
                <a:spcPts val="0"/>
              </a:spcAft>
              <a:tabLst>
                <a:tab pos="127000" algn="r"/>
                <a:tab pos="254000" algn="l"/>
              </a:tabLst>
            </a:pPr>
            <a:r>
              <a:rPr lang="en-AU" sz="2400" dirty="0">
                <a:solidFill>
                  <a:schemeClr val="bg1"/>
                </a:solidFill>
                <a:latin typeface="Times New Roman" charset="0"/>
                <a:ea typeface="Times New Roman" charset="0"/>
                <a:cs typeface="Times New Roman" charset="0"/>
              </a:rPr>
              <a:t>		“Fallen, fallen is Babylon the great! </a:t>
            </a:r>
            <a:endParaRPr lang="en-GB" sz="2400" dirty="0">
              <a:solidFill>
                <a:schemeClr val="bg1"/>
              </a:solidFill>
              <a:latin typeface="Times New Roman" charset="0"/>
              <a:ea typeface="Times New Roman" charset="0"/>
              <a:cs typeface="Times New Roman" charset="0"/>
            </a:endParaRPr>
          </a:p>
          <a:p>
            <a:pPr marL="609600" indent="-203200">
              <a:lnSpc>
                <a:spcPct val="115000"/>
              </a:lnSpc>
              <a:spcAft>
                <a:spcPts val="0"/>
              </a:spcAft>
            </a:pPr>
            <a:r>
              <a:rPr lang="en-AU" sz="2400" dirty="0">
                <a:solidFill>
                  <a:schemeClr val="bg1"/>
                </a:solidFill>
                <a:latin typeface="Times New Roman" charset="0"/>
                <a:ea typeface="Times New Roman" charset="0"/>
                <a:cs typeface="Times New Roman" charset="0"/>
              </a:rPr>
              <a:t>She has become a dwelling place for demons, </a:t>
            </a:r>
            <a:endParaRPr lang="en-GB" sz="2400" dirty="0">
              <a:solidFill>
                <a:schemeClr val="bg1"/>
              </a:solidFill>
              <a:latin typeface="Times New Roman" charset="0"/>
              <a:ea typeface="Times New Roman" charset="0"/>
              <a:cs typeface="Times New Roman" charset="0"/>
            </a:endParaRPr>
          </a:p>
          <a:p>
            <a:pPr marL="609600" indent="-609600">
              <a:lnSpc>
                <a:spcPct val="115000"/>
              </a:lnSpc>
              <a:spcAft>
                <a:spcPts val="0"/>
              </a:spcAft>
              <a:tabLst>
                <a:tab pos="127000" algn="r"/>
                <a:tab pos="254000" algn="l"/>
              </a:tabLst>
            </a:pPr>
            <a:r>
              <a:rPr lang="en-AU" sz="2400" dirty="0">
                <a:solidFill>
                  <a:schemeClr val="bg1"/>
                </a:solidFill>
                <a:latin typeface="Times New Roman" charset="0"/>
                <a:ea typeface="Times New Roman" charset="0"/>
                <a:cs typeface="Times New Roman" charset="0"/>
              </a:rPr>
              <a:t>		a haunt for every unclean spirit, </a:t>
            </a:r>
            <a:endParaRPr lang="en-GB" sz="2400" dirty="0">
              <a:solidFill>
                <a:schemeClr val="bg1"/>
              </a:solidFill>
              <a:latin typeface="Times New Roman" charset="0"/>
              <a:ea typeface="Times New Roman" charset="0"/>
              <a:cs typeface="Times New Roman" charset="0"/>
            </a:endParaRPr>
          </a:p>
          <a:p>
            <a:pPr marL="609600" indent="-203200">
              <a:lnSpc>
                <a:spcPct val="115000"/>
              </a:lnSpc>
              <a:spcAft>
                <a:spcPts val="0"/>
              </a:spcAft>
            </a:pPr>
            <a:r>
              <a:rPr lang="en-AU" sz="2400" dirty="0">
                <a:solidFill>
                  <a:schemeClr val="bg1"/>
                </a:solidFill>
                <a:latin typeface="Times New Roman" charset="0"/>
                <a:ea typeface="Times New Roman" charset="0"/>
                <a:cs typeface="Times New Roman" charset="0"/>
              </a:rPr>
              <a:t>a haunt for every unclean bird, </a:t>
            </a:r>
            <a:endParaRPr lang="en-GB" sz="2400" dirty="0">
              <a:solidFill>
                <a:schemeClr val="bg1"/>
              </a:solidFill>
              <a:latin typeface="Times New Roman" charset="0"/>
              <a:ea typeface="Times New Roman" charset="0"/>
              <a:cs typeface="Times New Roman" charset="0"/>
            </a:endParaRPr>
          </a:p>
          <a:p>
            <a:pPr marL="609600" indent="-203200">
              <a:lnSpc>
                <a:spcPct val="115000"/>
              </a:lnSpc>
              <a:spcAft>
                <a:spcPts val="0"/>
              </a:spcAft>
            </a:pPr>
            <a:r>
              <a:rPr lang="en-AU" sz="2400" dirty="0">
                <a:solidFill>
                  <a:schemeClr val="bg1"/>
                </a:solidFill>
                <a:latin typeface="Times New Roman" charset="0"/>
                <a:ea typeface="Times New Roman" charset="0"/>
                <a:cs typeface="Times New Roman" charset="0"/>
              </a:rPr>
              <a:t>a haunt for every unclean and detestable beast. </a:t>
            </a:r>
            <a:endParaRPr lang="en-GB" sz="2400" dirty="0">
              <a:solidFill>
                <a:schemeClr val="bg1"/>
              </a:solidFill>
              <a:latin typeface="Times New Roman" charset="0"/>
              <a:ea typeface="Times New Roman" charset="0"/>
              <a:cs typeface="Times New Roman" charset="0"/>
            </a:endParaRPr>
          </a:p>
          <a:p>
            <a:pPr marL="609600" indent="-609600">
              <a:lnSpc>
                <a:spcPct val="115000"/>
              </a:lnSpc>
              <a:spcAft>
                <a:spcPts val="0"/>
              </a:spcAft>
              <a:tabLst>
                <a:tab pos="127000" algn="r"/>
                <a:tab pos="254000" algn="l"/>
              </a:tabLst>
            </a:pPr>
            <a:r>
              <a:rPr lang="en-AU" sz="2400" dirty="0">
                <a:solidFill>
                  <a:schemeClr val="bg1"/>
                </a:solidFill>
                <a:latin typeface="Times New Roman" charset="0"/>
                <a:ea typeface="Times New Roman" charset="0"/>
                <a:cs typeface="Times New Roman" charset="0"/>
              </a:rPr>
              <a:t>	</a:t>
            </a:r>
            <a:r>
              <a:rPr lang="en-AU" sz="2400" b="1" baseline="30000" dirty="0">
                <a:solidFill>
                  <a:schemeClr val="bg1"/>
                </a:solidFill>
                <a:latin typeface="Times New Roman" charset="0"/>
                <a:ea typeface="Times New Roman" charset="0"/>
                <a:cs typeface="Times New Roman" charset="0"/>
              </a:rPr>
              <a:t>3 </a:t>
            </a:r>
            <a:r>
              <a:rPr lang="en-AU" sz="2400" dirty="0">
                <a:solidFill>
                  <a:schemeClr val="bg1"/>
                </a:solidFill>
                <a:latin typeface="Times New Roman" charset="0"/>
                <a:ea typeface="Times New Roman" charset="0"/>
                <a:cs typeface="Times New Roman" charset="0"/>
              </a:rPr>
              <a:t>	For all nations have drunk </a:t>
            </a:r>
            <a:endParaRPr lang="en-GB" sz="2400" dirty="0">
              <a:solidFill>
                <a:schemeClr val="bg1"/>
              </a:solidFill>
              <a:latin typeface="Times New Roman" charset="0"/>
              <a:ea typeface="Times New Roman" charset="0"/>
              <a:cs typeface="Times New Roman" charset="0"/>
            </a:endParaRPr>
          </a:p>
          <a:p>
            <a:pPr marL="609600" indent="-203200">
              <a:lnSpc>
                <a:spcPct val="115000"/>
              </a:lnSpc>
              <a:spcAft>
                <a:spcPts val="0"/>
              </a:spcAft>
            </a:pPr>
            <a:r>
              <a:rPr lang="en-AU" sz="2400" dirty="0">
                <a:solidFill>
                  <a:schemeClr val="bg1"/>
                </a:solidFill>
                <a:latin typeface="Times New Roman" charset="0"/>
                <a:ea typeface="Times New Roman" charset="0"/>
                <a:cs typeface="Times New Roman" charset="0"/>
              </a:rPr>
              <a:t>the wine of the passion of her sexual immorality, </a:t>
            </a:r>
            <a:endParaRPr lang="en-GB" sz="2400" dirty="0">
              <a:solidFill>
                <a:schemeClr val="bg1"/>
              </a:solidFill>
              <a:latin typeface="Times New Roman" charset="0"/>
              <a:ea typeface="Times New Roman" charset="0"/>
              <a:cs typeface="Times New Roman" charset="0"/>
            </a:endParaRPr>
          </a:p>
          <a:p>
            <a:pPr marL="609600" indent="-609600">
              <a:lnSpc>
                <a:spcPct val="115000"/>
              </a:lnSpc>
              <a:spcAft>
                <a:spcPts val="0"/>
              </a:spcAft>
              <a:tabLst>
                <a:tab pos="127000" algn="r"/>
                <a:tab pos="254000" algn="l"/>
              </a:tabLst>
            </a:pPr>
            <a:r>
              <a:rPr lang="en-AU" sz="2400" dirty="0">
                <a:solidFill>
                  <a:schemeClr val="bg1"/>
                </a:solidFill>
                <a:latin typeface="Times New Roman" charset="0"/>
                <a:ea typeface="Times New Roman" charset="0"/>
                <a:cs typeface="Times New Roman" charset="0"/>
              </a:rPr>
              <a:t>		and the kings of the earth have committed immorality with her, </a:t>
            </a:r>
            <a:endParaRPr lang="en-GB" sz="2400" dirty="0">
              <a:solidFill>
                <a:schemeClr val="bg1"/>
              </a:solidFill>
              <a:latin typeface="Times New Roman" charset="0"/>
              <a:ea typeface="Times New Roman" charset="0"/>
              <a:cs typeface="Times New Roman" charset="0"/>
            </a:endParaRPr>
          </a:p>
          <a:p>
            <a:r>
              <a:rPr lang="en-AU" sz="2400" dirty="0">
                <a:solidFill>
                  <a:schemeClr val="bg1"/>
                </a:solidFill>
                <a:latin typeface="Times New Roman" charset="0"/>
                <a:ea typeface="Times New Roman" charset="0"/>
                <a:cs typeface="Times New Roman" charset="0"/>
              </a:rPr>
              <a:t>and the merchants of the earth have grown rich from the power of her luxurious living.”</a:t>
            </a:r>
            <a:r>
              <a:rPr lang="en-GB" sz="2400" dirty="0">
                <a:solidFill>
                  <a:schemeClr val="bg1"/>
                </a:solidFill>
                <a:latin typeface="Times New Roman" charset="0"/>
                <a:ea typeface="Times New Roman" charset="0"/>
                <a:cs typeface="Times New Roman" charset="0"/>
              </a:rPr>
              <a:t> </a:t>
            </a:r>
            <a:endParaRPr lang="en-GB" sz="2400" dirty="0">
              <a:solidFill>
                <a:schemeClr val="bg1"/>
              </a:solidFill>
              <a:effectLst/>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52015"/>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800" b="1" baseline="30000" dirty="0">
                <a:solidFill>
                  <a:schemeClr val="bg1"/>
                </a:solidFill>
                <a:latin typeface="Times New Roman" charset="0"/>
                <a:ea typeface="Arial" charset="0"/>
                <a:cs typeface="Times New Roman" charset="0"/>
              </a:rPr>
              <a:t>4 </a:t>
            </a:r>
            <a:r>
              <a:rPr lang="en-AU" sz="2800" dirty="0">
                <a:solidFill>
                  <a:schemeClr val="bg1"/>
                </a:solidFill>
                <a:latin typeface="Times New Roman" charset="0"/>
                <a:ea typeface="Arial" charset="0"/>
                <a:cs typeface="Times New Roman" charset="0"/>
              </a:rPr>
              <a:t>Then I heard another voice from heaven saying, </a:t>
            </a:r>
            <a:endParaRPr lang="en-GB" sz="2400" dirty="0">
              <a:solidFill>
                <a:schemeClr val="bg1"/>
              </a:solidFill>
              <a:latin typeface="Calibri" charset="0"/>
              <a:ea typeface="Arial" charset="0"/>
              <a:cs typeface="Times New Roman" charset="0"/>
            </a:endParaRPr>
          </a:p>
          <a:p>
            <a:pPr marL="609600" indent="-609600">
              <a:lnSpc>
                <a:spcPct val="115000"/>
              </a:lnSpc>
              <a:spcAft>
                <a:spcPts val="0"/>
              </a:spcAft>
              <a:tabLst>
                <a:tab pos="127000" algn="r"/>
                <a:tab pos="254000" algn="l"/>
              </a:tabLst>
            </a:pPr>
            <a:r>
              <a:rPr lang="en-AU" sz="2800" dirty="0">
                <a:solidFill>
                  <a:schemeClr val="bg1"/>
                </a:solidFill>
                <a:latin typeface="Times New Roman" charset="0"/>
                <a:ea typeface="Arial" charset="0"/>
                <a:cs typeface="Times New Roman" charset="0"/>
              </a:rPr>
              <a:t>		“Come out of her, my people, </a:t>
            </a:r>
            <a:endParaRPr lang="en-GB" sz="2400" dirty="0">
              <a:solidFill>
                <a:schemeClr val="bg1"/>
              </a:solidFill>
              <a:latin typeface="Calibri" charset="0"/>
              <a:ea typeface="Arial" charset="0"/>
              <a:cs typeface="Times New Roman" charset="0"/>
            </a:endParaRPr>
          </a:p>
          <a:p>
            <a:pPr marL="609600" indent="-203200">
              <a:lnSpc>
                <a:spcPct val="115000"/>
              </a:lnSpc>
              <a:spcAft>
                <a:spcPts val="0"/>
              </a:spcAft>
            </a:pPr>
            <a:r>
              <a:rPr lang="en-AU" sz="2800" dirty="0">
                <a:solidFill>
                  <a:schemeClr val="bg1"/>
                </a:solidFill>
                <a:latin typeface="Times New Roman" charset="0"/>
                <a:ea typeface="Arial" charset="0"/>
                <a:cs typeface="Times New Roman" charset="0"/>
              </a:rPr>
              <a:t>lest you take part in her sins, </a:t>
            </a:r>
            <a:endParaRPr lang="en-GB" sz="2400" dirty="0">
              <a:solidFill>
                <a:schemeClr val="bg1"/>
              </a:solidFill>
              <a:latin typeface="Calibri" charset="0"/>
              <a:ea typeface="Arial" charset="0"/>
              <a:cs typeface="Times New Roman" charset="0"/>
            </a:endParaRPr>
          </a:p>
          <a:p>
            <a:pPr marL="609600" indent="-609600">
              <a:lnSpc>
                <a:spcPct val="115000"/>
              </a:lnSpc>
              <a:spcAft>
                <a:spcPts val="0"/>
              </a:spcAft>
              <a:tabLst>
                <a:tab pos="127000" algn="r"/>
                <a:tab pos="254000" algn="l"/>
              </a:tabLst>
            </a:pPr>
            <a:r>
              <a:rPr lang="en-AU" sz="2800" dirty="0">
                <a:solidFill>
                  <a:schemeClr val="bg1"/>
                </a:solidFill>
                <a:latin typeface="Times New Roman" charset="0"/>
                <a:ea typeface="Arial" charset="0"/>
                <a:cs typeface="Times New Roman" charset="0"/>
              </a:rPr>
              <a:t>		lest you share in her plagues; </a:t>
            </a:r>
            <a:endParaRPr lang="en-GB" sz="2400" dirty="0">
              <a:solidFill>
                <a:schemeClr val="bg1"/>
              </a:solidFill>
              <a:latin typeface="Calibri" charset="0"/>
              <a:ea typeface="Arial" charset="0"/>
              <a:cs typeface="Times New Roman" charset="0"/>
            </a:endParaRPr>
          </a:p>
          <a:p>
            <a:pPr marL="609600" indent="-609600">
              <a:lnSpc>
                <a:spcPct val="115000"/>
              </a:lnSpc>
              <a:spcAft>
                <a:spcPts val="0"/>
              </a:spcAft>
              <a:tabLst>
                <a:tab pos="127000" algn="r"/>
                <a:tab pos="254000" algn="l"/>
              </a:tabLst>
            </a:pPr>
            <a:r>
              <a:rPr lang="en-AU" sz="2800" dirty="0">
                <a:solidFill>
                  <a:schemeClr val="bg1"/>
                </a:solidFill>
                <a:latin typeface="Times New Roman" charset="0"/>
                <a:ea typeface="Arial" charset="0"/>
                <a:cs typeface="Times New Roman" charset="0"/>
              </a:rPr>
              <a:t>	</a:t>
            </a:r>
            <a:r>
              <a:rPr lang="en-AU" sz="2800" b="1" baseline="30000" dirty="0">
                <a:solidFill>
                  <a:schemeClr val="bg1"/>
                </a:solidFill>
                <a:latin typeface="Times New Roman" charset="0"/>
                <a:ea typeface="Arial" charset="0"/>
                <a:cs typeface="Times New Roman" charset="0"/>
              </a:rPr>
              <a:t>5 </a:t>
            </a:r>
            <a:r>
              <a:rPr lang="en-AU" sz="2800" dirty="0">
                <a:solidFill>
                  <a:schemeClr val="bg1"/>
                </a:solidFill>
                <a:latin typeface="Times New Roman" charset="0"/>
                <a:ea typeface="Arial" charset="0"/>
                <a:cs typeface="Times New Roman" charset="0"/>
              </a:rPr>
              <a:t>	for her sins are heaped high as heaven, </a:t>
            </a:r>
            <a:endParaRPr lang="en-GB" sz="2400" dirty="0">
              <a:solidFill>
                <a:schemeClr val="bg1"/>
              </a:solidFill>
              <a:latin typeface="Calibri" charset="0"/>
              <a:ea typeface="Arial" charset="0"/>
              <a:cs typeface="Times New Roman" charset="0"/>
            </a:endParaRPr>
          </a:p>
          <a:p>
            <a:pPr marL="609600" indent="-203200">
              <a:lnSpc>
                <a:spcPct val="115000"/>
              </a:lnSpc>
              <a:spcAft>
                <a:spcPts val="0"/>
              </a:spcAft>
            </a:pPr>
            <a:r>
              <a:rPr lang="en-AU" sz="2800" dirty="0">
                <a:solidFill>
                  <a:schemeClr val="bg1"/>
                </a:solidFill>
                <a:latin typeface="Times New Roman" charset="0"/>
                <a:ea typeface="Arial" charset="0"/>
                <a:cs typeface="Times New Roman" charset="0"/>
              </a:rPr>
              <a:t>and God has remembered her iniquities. </a:t>
            </a:r>
            <a:endParaRPr lang="en-GB" sz="2400" dirty="0">
              <a:solidFill>
                <a:schemeClr val="bg1"/>
              </a:solidFill>
              <a:latin typeface="Calibri" charset="0"/>
              <a:ea typeface="Arial" charset="0"/>
              <a:cs typeface="Times New Roman" charset="0"/>
            </a:endParaRPr>
          </a:p>
          <a:p>
            <a:pPr marL="609600" indent="-609600">
              <a:lnSpc>
                <a:spcPct val="115000"/>
              </a:lnSpc>
              <a:spcAft>
                <a:spcPts val="0"/>
              </a:spcAft>
              <a:tabLst>
                <a:tab pos="127000" algn="r"/>
                <a:tab pos="254000" algn="l"/>
              </a:tabLst>
            </a:pPr>
            <a:r>
              <a:rPr lang="en-AU" sz="2800" dirty="0">
                <a:solidFill>
                  <a:schemeClr val="bg1"/>
                </a:solidFill>
                <a:latin typeface="Times New Roman" charset="0"/>
                <a:ea typeface="Arial" charset="0"/>
                <a:cs typeface="Times New Roman" charset="0"/>
              </a:rPr>
              <a:t>	</a:t>
            </a:r>
            <a:r>
              <a:rPr lang="en-AU" sz="2800" b="1" baseline="30000" dirty="0">
                <a:solidFill>
                  <a:schemeClr val="bg1"/>
                </a:solidFill>
                <a:latin typeface="Times New Roman" charset="0"/>
                <a:ea typeface="Arial" charset="0"/>
                <a:cs typeface="Times New Roman" charset="0"/>
              </a:rPr>
              <a:t>6 </a:t>
            </a:r>
            <a:r>
              <a:rPr lang="en-AU" sz="2800" dirty="0">
                <a:solidFill>
                  <a:schemeClr val="bg1"/>
                </a:solidFill>
                <a:latin typeface="Times New Roman" charset="0"/>
                <a:ea typeface="Arial" charset="0"/>
                <a:cs typeface="Times New Roman" charset="0"/>
              </a:rPr>
              <a:t>	Pay her back as she herself has paid back others, </a:t>
            </a:r>
            <a:endParaRPr lang="en-GB" sz="2400" dirty="0">
              <a:solidFill>
                <a:schemeClr val="bg1"/>
              </a:solidFill>
              <a:latin typeface="Calibri" charset="0"/>
              <a:ea typeface="Arial" charset="0"/>
              <a:cs typeface="Times New Roman" charset="0"/>
            </a:endParaRPr>
          </a:p>
          <a:p>
            <a:pPr marL="609600" indent="-203200">
              <a:lnSpc>
                <a:spcPct val="115000"/>
              </a:lnSpc>
              <a:spcAft>
                <a:spcPts val="0"/>
              </a:spcAft>
            </a:pPr>
            <a:r>
              <a:rPr lang="en-AU" sz="2800" dirty="0">
                <a:solidFill>
                  <a:schemeClr val="bg1"/>
                </a:solidFill>
                <a:latin typeface="Times New Roman" charset="0"/>
                <a:ea typeface="Arial" charset="0"/>
                <a:cs typeface="Times New Roman" charset="0"/>
              </a:rPr>
              <a:t>and repay her double for her deeds; </a:t>
            </a:r>
            <a:endParaRPr lang="en-GB" sz="2400" dirty="0">
              <a:solidFill>
                <a:schemeClr val="bg1"/>
              </a:solidFill>
              <a:latin typeface="Calibri" charset="0"/>
              <a:ea typeface="Arial" charset="0"/>
              <a:cs typeface="Times New Roman" charset="0"/>
            </a:endParaRPr>
          </a:p>
          <a:p>
            <a:pPr marL="609600" indent="-203200">
              <a:lnSpc>
                <a:spcPct val="115000"/>
              </a:lnSpc>
              <a:spcAft>
                <a:spcPts val="0"/>
              </a:spcAft>
            </a:pPr>
            <a:r>
              <a:rPr lang="en-AU" sz="2800" dirty="0">
                <a:solidFill>
                  <a:schemeClr val="bg1"/>
                </a:solidFill>
                <a:latin typeface="Times New Roman" charset="0"/>
                <a:ea typeface="Arial" charset="0"/>
                <a:cs typeface="Times New Roman" charset="0"/>
              </a:rPr>
              <a:t>mix a double portion for her in the cup she mixed. </a:t>
            </a:r>
            <a:endParaRPr lang="en-GB" sz="2400" dirty="0">
              <a:solidFill>
                <a:schemeClr val="bg1"/>
              </a:solidFill>
              <a:effectLst/>
              <a:latin typeface="Calibri" charset="0"/>
              <a:ea typeface="Arial"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47536"/>
          </a:xfrm>
          <a:prstGeom prst="rect">
            <a:avLst/>
          </a:prstGeom>
          <a:noFill/>
          <a:ln w="9525">
            <a:noFill/>
            <a:miter lim="800000"/>
            <a:headEnd/>
            <a:tailEnd/>
          </a:ln>
        </p:spPr>
        <p:txBody>
          <a:bodyPr wrap="square">
            <a:prstTxWarp prst="textNoShape">
              <a:avLst/>
            </a:prstTxWarp>
            <a:spAutoFit/>
          </a:bodyPr>
          <a:lstStyle/>
          <a:p>
            <a:pPr marL="609600" indent="-609600">
              <a:lnSpc>
                <a:spcPct val="115000"/>
              </a:lnSpc>
              <a:spcAft>
                <a:spcPts val="0"/>
              </a:spcAft>
              <a:tabLst>
                <a:tab pos="127000" algn="r"/>
                <a:tab pos="254000" algn="l"/>
              </a:tabLst>
            </a:pPr>
            <a:r>
              <a:rPr lang="en-AU" sz="2800" dirty="0">
                <a:solidFill>
                  <a:schemeClr val="bg1"/>
                </a:solidFill>
                <a:latin typeface="Times New Roman" charset="0"/>
                <a:ea typeface="Arial" charset="0"/>
                <a:cs typeface="Times New Roman" charset="0"/>
              </a:rPr>
              <a:t>	</a:t>
            </a:r>
            <a:r>
              <a:rPr lang="en-AU" sz="2800" b="1" baseline="30000" dirty="0">
                <a:solidFill>
                  <a:schemeClr val="bg1"/>
                </a:solidFill>
                <a:latin typeface="Times New Roman" charset="0"/>
                <a:ea typeface="Arial" charset="0"/>
                <a:cs typeface="Times New Roman" charset="0"/>
              </a:rPr>
              <a:t>7 </a:t>
            </a:r>
            <a:r>
              <a:rPr lang="en-AU" sz="2800" dirty="0">
                <a:solidFill>
                  <a:schemeClr val="bg1"/>
                </a:solidFill>
                <a:latin typeface="Times New Roman" charset="0"/>
                <a:ea typeface="Arial" charset="0"/>
                <a:cs typeface="Times New Roman" charset="0"/>
              </a:rPr>
              <a:t>	As she glorified herself and lived in luxury, </a:t>
            </a:r>
            <a:endParaRPr lang="en-GB" sz="2400" dirty="0">
              <a:solidFill>
                <a:schemeClr val="bg1"/>
              </a:solidFill>
              <a:latin typeface="Calibri" charset="0"/>
              <a:ea typeface="Arial" charset="0"/>
              <a:cs typeface="Times New Roman" charset="0"/>
            </a:endParaRPr>
          </a:p>
          <a:p>
            <a:pPr marL="609600" indent="-203200">
              <a:lnSpc>
                <a:spcPct val="115000"/>
              </a:lnSpc>
              <a:spcAft>
                <a:spcPts val="0"/>
              </a:spcAft>
            </a:pPr>
            <a:r>
              <a:rPr lang="en-AU" sz="2800" dirty="0">
                <a:solidFill>
                  <a:schemeClr val="bg1"/>
                </a:solidFill>
                <a:latin typeface="Times New Roman" charset="0"/>
                <a:ea typeface="Arial" charset="0"/>
                <a:cs typeface="Times New Roman" charset="0"/>
              </a:rPr>
              <a:t>so give her a like measure of torment and mourning, </a:t>
            </a:r>
            <a:endParaRPr lang="en-GB" sz="2400" dirty="0">
              <a:solidFill>
                <a:schemeClr val="bg1"/>
              </a:solidFill>
              <a:latin typeface="Calibri" charset="0"/>
              <a:ea typeface="Arial" charset="0"/>
              <a:cs typeface="Times New Roman" charset="0"/>
            </a:endParaRPr>
          </a:p>
          <a:p>
            <a:pPr marL="609600" indent="-609600">
              <a:lnSpc>
                <a:spcPct val="115000"/>
              </a:lnSpc>
              <a:spcAft>
                <a:spcPts val="0"/>
              </a:spcAft>
              <a:tabLst>
                <a:tab pos="127000" algn="r"/>
                <a:tab pos="254000" algn="l"/>
              </a:tabLst>
            </a:pPr>
            <a:r>
              <a:rPr lang="en-AU" sz="2800" dirty="0">
                <a:solidFill>
                  <a:schemeClr val="bg1"/>
                </a:solidFill>
                <a:latin typeface="Times New Roman" charset="0"/>
                <a:ea typeface="Arial" charset="0"/>
                <a:cs typeface="Times New Roman" charset="0"/>
              </a:rPr>
              <a:t>		since in her heart she says, </a:t>
            </a:r>
            <a:endParaRPr lang="en-GB" sz="2400" dirty="0">
              <a:solidFill>
                <a:schemeClr val="bg1"/>
              </a:solidFill>
              <a:latin typeface="Calibri" charset="0"/>
              <a:ea typeface="Arial" charset="0"/>
              <a:cs typeface="Times New Roman" charset="0"/>
            </a:endParaRPr>
          </a:p>
          <a:p>
            <a:pPr marL="609600" indent="-203200">
              <a:lnSpc>
                <a:spcPct val="115000"/>
              </a:lnSpc>
              <a:spcAft>
                <a:spcPts val="0"/>
              </a:spcAft>
            </a:pPr>
            <a:r>
              <a:rPr lang="en-AU" sz="2800" dirty="0">
                <a:solidFill>
                  <a:schemeClr val="bg1"/>
                </a:solidFill>
                <a:latin typeface="Times New Roman" charset="0"/>
                <a:ea typeface="Arial" charset="0"/>
                <a:cs typeface="Times New Roman" charset="0"/>
              </a:rPr>
              <a:t>‘I sit as a queen, </a:t>
            </a:r>
            <a:endParaRPr lang="en-GB" sz="2400" dirty="0">
              <a:solidFill>
                <a:schemeClr val="bg1"/>
              </a:solidFill>
              <a:latin typeface="Calibri" charset="0"/>
              <a:ea typeface="Arial" charset="0"/>
              <a:cs typeface="Times New Roman" charset="0"/>
            </a:endParaRPr>
          </a:p>
          <a:p>
            <a:pPr marL="609600" indent="-609600">
              <a:lnSpc>
                <a:spcPct val="115000"/>
              </a:lnSpc>
              <a:spcAft>
                <a:spcPts val="0"/>
              </a:spcAft>
              <a:tabLst>
                <a:tab pos="127000" algn="r"/>
                <a:tab pos="254000" algn="l"/>
              </a:tabLst>
            </a:pPr>
            <a:r>
              <a:rPr lang="en-AU" sz="2800" dirty="0">
                <a:solidFill>
                  <a:schemeClr val="bg1"/>
                </a:solidFill>
                <a:latin typeface="Times New Roman" charset="0"/>
                <a:ea typeface="Arial" charset="0"/>
                <a:cs typeface="Times New Roman" charset="0"/>
              </a:rPr>
              <a:t>		I am no widow, </a:t>
            </a:r>
            <a:endParaRPr lang="en-GB" sz="2400" dirty="0">
              <a:solidFill>
                <a:schemeClr val="bg1"/>
              </a:solidFill>
              <a:latin typeface="Calibri" charset="0"/>
              <a:ea typeface="Arial" charset="0"/>
              <a:cs typeface="Times New Roman" charset="0"/>
            </a:endParaRPr>
          </a:p>
          <a:p>
            <a:pPr marL="609600" indent="-203200">
              <a:lnSpc>
                <a:spcPct val="115000"/>
              </a:lnSpc>
              <a:spcAft>
                <a:spcPts val="0"/>
              </a:spcAft>
            </a:pPr>
            <a:r>
              <a:rPr lang="en-AU" sz="2800" dirty="0">
                <a:solidFill>
                  <a:schemeClr val="bg1"/>
                </a:solidFill>
                <a:latin typeface="Times New Roman" charset="0"/>
                <a:ea typeface="Arial" charset="0"/>
                <a:cs typeface="Times New Roman" charset="0"/>
              </a:rPr>
              <a:t>and mourning I shall never see.’ </a:t>
            </a:r>
            <a:endParaRPr lang="en-GB" sz="2400" dirty="0">
              <a:solidFill>
                <a:schemeClr val="bg1"/>
              </a:solidFill>
              <a:latin typeface="Calibri" charset="0"/>
              <a:ea typeface="Arial" charset="0"/>
              <a:cs typeface="Times New Roman" charset="0"/>
            </a:endParaRPr>
          </a:p>
          <a:p>
            <a:pPr marL="609600" indent="-609600">
              <a:lnSpc>
                <a:spcPct val="115000"/>
              </a:lnSpc>
              <a:spcAft>
                <a:spcPts val="0"/>
              </a:spcAft>
              <a:tabLst>
                <a:tab pos="127000" algn="r"/>
                <a:tab pos="254000" algn="l"/>
              </a:tabLst>
            </a:pPr>
            <a:r>
              <a:rPr lang="en-AU" sz="2800" dirty="0">
                <a:solidFill>
                  <a:schemeClr val="bg1"/>
                </a:solidFill>
                <a:latin typeface="Times New Roman" charset="0"/>
                <a:ea typeface="Arial" charset="0"/>
                <a:cs typeface="Times New Roman" charset="0"/>
              </a:rPr>
              <a:t>	</a:t>
            </a:r>
            <a:r>
              <a:rPr lang="en-AU" sz="2800" b="1" baseline="30000" dirty="0">
                <a:solidFill>
                  <a:schemeClr val="bg1"/>
                </a:solidFill>
                <a:latin typeface="Times New Roman" charset="0"/>
                <a:ea typeface="Arial" charset="0"/>
                <a:cs typeface="Times New Roman" charset="0"/>
              </a:rPr>
              <a:t>8 </a:t>
            </a:r>
            <a:r>
              <a:rPr lang="en-AU" sz="2800" dirty="0">
                <a:solidFill>
                  <a:schemeClr val="bg1"/>
                </a:solidFill>
                <a:latin typeface="Times New Roman" charset="0"/>
                <a:ea typeface="Arial" charset="0"/>
                <a:cs typeface="Times New Roman" charset="0"/>
              </a:rPr>
              <a:t>	For this reason her plagues will come in a single day, </a:t>
            </a:r>
            <a:endParaRPr lang="en-GB" sz="2400" dirty="0">
              <a:solidFill>
                <a:schemeClr val="bg1"/>
              </a:solidFill>
              <a:latin typeface="Calibri" charset="0"/>
              <a:ea typeface="Arial" charset="0"/>
              <a:cs typeface="Times New Roman" charset="0"/>
            </a:endParaRPr>
          </a:p>
          <a:p>
            <a:pPr marL="609600" indent="-203200">
              <a:lnSpc>
                <a:spcPct val="115000"/>
              </a:lnSpc>
              <a:spcAft>
                <a:spcPts val="0"/>
              </a:spcAft>
            </a:pPr>
            <a:r>
              <a:rPr lang="en-AU" sz="2800" dirty="0">
                <a:solidFill>
                  <a:schemeClr val="bg1"/>
                </a:solidFill>
                <a:latin typeface="Times New Roman" charset="0"/>
                <a:ea typeface="Arial" charset="0"/>
                <a:cs typeface="Times New Roman" charset="0"/>
              </a:rPr>
              <a:t>death and mourning and famine, </a:t>
            </a:r>
            <a:endParaRPr lang="en-GB" sz="2400" dirty="0">
              <a:solidFill>
                <a:schemeClr val="bg1"/>
              </a:solidFill>
              <a:latin typeface="Calibri" charset="0"/>
              <a:ea typeface="Arial" charset="0"/>
              <a:cs typeface="Times New Roman" charset="0"/>
            </a:endParaRPr>
          </a:p>
          <a:p>
            <a:pPr marL="609600" indent="-609600">
              <a:lnSpc>
                <a:spcPct val="115000"/>
              </a:lnSpc>
              <a:spcAft>
                <a:spcPts val="0"/>
              </a:spcAft>
              <a:tabLst>
                <a:tab pos="127000" algn="r"/>
                <a:tab pos="254000" algn="l"/>
              </a:tabLst>
            </a:pPr>
            <a:r>
              <a:rPr lang="en-AU" sz="2800" dirty="0">
                <a:solidFill>
                  <a:schemeClr val="bg1"/>
                </a:solidFill>
                <a:latin typeface="Times New Roman" charset="0"/>
                <a:ea typeface="Arial" charset="0"/>
                <a:cs typeface="Times New Roman" charset="0"/>
              </a:rPr>
              <a:t>		and she will be burned up with fire; </a:t>
            </a:r>
            <a:endParaRPr lang="en-GB" sz="2400" dirty="0">
              <a:solidFill>
                <a:schemeClr val="bg1"/>
              </a:solidFill>
              <a:latin typeface="Calibri" charset="0"/>
              <a:ea typeface="Arial" charset="0"/>
              <a:cs typeface="Times New Roman" charset="0"/>
            </a:endParaRPr>
          </a:p>
          <a:p>
            <a:pPr marL="609600" indent="-203200">
              <a:lnSpc>
                <a:spcPct val="115000"/>
              </a:lnSpc>
              <a:spcAft>
                <a:spcPts val="0"/>
              </a:spcAft>
            </a:pPr>
            <a:r>
              <a:rPr lang="en-AU" sz="2800" dirty="0">
                <a:solidFill>
                  <a:schemeClr val="bg1"/>
                </a:solidFill>
                <a:latin typeface="Times New Roman" charset="0"/>
                <a:ea typeface="Arial" charset="0"/>
                <a:cs typeface="Times New Roman" charset="0"/>
              </a:rPr>
              <a:t>for mighty is the Lord God who has judged her.” </a:t>
            </a:r>
            <a:endParaRPr lang="en-GB" sz="2400" dirty="0">
              <a:solidFill>
                <a:schemeClr val="bg1"/>
              </a:solidFill>
              <a:effectLst/>
              <a:latin typeface="Calibri" charset="0"/>
              <a:ea typeface="Arial"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50778"/>
          </a:xfrm>
          <a:prstGeom prst="rect">
            <a:avLst/>
          </a:prstGeom>
          <a:noFill/>
          <a:ln w="9525">
            <a:noFill/>
            <a:miter lim="800000"/>
            <a:headEnd/>
            <a:tailEnd/>
          </a:ln>
        </p:spPr>
        <p:txBody>
          <a:bodyPr wrap="square">
            <a:prstTxWarp prst="textNoShape">
              <a:avLst/>
            </a:prstTxWarp>
            <a:spAutoFit/>
          </a:bodyPr>
          <a:lstStyle/>
          <a:p>
            <a:pPr indent="228600">
              <a:lnSpc>
                <a:spcPct val="115000"/>
              </a:lnSpc>
              <a:spcAft>
                <a:spcPts val="0"/>
              </a:spcAft>
            </a:pPr>
            <a:r>
              <a:rPr lang="en-AU" sz="2400" b="1" baseline="30000" dirty="0">
                <a:solidFill>
                  <a:schemeClr val="bg1"/>
                </a:solidFill>
                <a:latin typeface="Times New Roman" charset="0"/>
                <a:ea typeface="Arial" charset="0"/>
                <a:cs typeface="Times New Roman" charset="0"/>
              </a:rPr>
              <a:t>9 </a:t>
            </a:r>
            <a:r>
              <a:rPr lang="en-AU" sz="2400" dirty="0">
                <a:solidFill>
                  <a:schemeClr val="bg1"/>
                </a:solidFill>
                <a:latin typeface="Times New Roman" charset="0"/>
                <a:ea typeface="Arial" charset="0"/>
                <a:cs typeface="Times New Roman" charset="0"/>
              </a:rPr>
              <a:t>And the kings of the earth, who committed sexual immorality and lived in luxury with her, will weep and wail over her when they see the smoke of her burning. </a:t>
            </a:r>
            <a:r>
              <a:rPr lang="en-AU" sz="2400" b="1" baseline="30000" dirty="0">
                <a:solidFill>
                  <a:schemeClr val="bg1"/>
                </a:solidFill>
                <a:latin typeface="Times New Roman" charset="0"/>
                <a:ea typeface="Arial" charset="0"/>
                <a:cs typeface="Times New Roman" charset="0"/>
              </a:rPr>
              <a:t>10 </a:t>
            </a:r>
            <a:r>
              <a:rPr lang="en-AU" sz="2400" dirty="0">
                <a:solidFill>
                  <a:schemeClr val="bg1"/>
                </a:solidFill>
                <a:latin typeface="Times New Roman" charset="0"/>
                <a:ea typeface="Arial" charset="0"/>
                <a:cs typeface="Times New Roman" charset="0"/>
              </a:rPr>
              <a:t>They will stand far off, in fear of her torment, and say, </a:t>
            </a:r>
            <a:endParaRPr lang="en-GB" sz="2400" dirty="0">
              <a:solidFill>
                <a:schemeClr val="bg1"/>
              </a:solidFill>
              <a:latin typeface="Calibri" charset="0"/>
              <a:ea typeface="Arial" charset="0"/>
              <a:cs typeface="Times New Roman" charset="0"/>
            </a:endParaRPr>
          </a:p>
          <a:p>
            <a:pPr marL="609600" indent="-609600">
              <a:lnSpc>
                <a:spcPct val="115000"/>
              </a:lnSpc>
              <a:spcAft>
                <a:spcPts val="0"/>
              </a:spcAft>
              <a:tabLst>
                <a:tab pos="127000" algn="r"/>
                <a:tab pos="254000" algn="l"/>
              </a:tabLst>
            </a:pPr>
            <a:r>
              <a:rPr lang="en-AU" sz="2400" dirty="0">
                <a:solidFill>
                  <a:schemeClr val="bg1"/>
                </a:solidFill>
                <a:latin typeface="Times New Roman" charset="0"/>
                <a:ea typeface="Arial" charset="0"/>
                <a:cs typeface="Times New Roman" charset="0"/>
              </a:rPr>
              <a:t>		“Alas! Alas! You great city, </a:t>
            </a:r>
            <a:endParaRPr lang="en-GB" sz="2400" dirty="0">
              <a:solidFill>
                <a:schemeClr val="bg1"/>
              </a:solidFill>
              <a:latin typeface="Calibri" charset="0"/>
              <a:ea typeface="Arial" charset="0"/>
              <a:cs typeface="Times New Roman" charset="0"/>
            </a:endParaRPr>
          </a:p>
          <a:p>
            <a:pPr marL="609600" indent="-203200">
              <a:lnSpc>
                <a:spcPct val="115000"/>
              </a:lnSpc>
              <a:spcAft>
                <a:spcPts val="0"/>
              </a:spcAft>
            </a:pPr>
            <a:r>
              <a:rPr lang="en-AU" sz="2400" dirty="0">
                <a:solidFill>
                  <a:schemeClr val="bg1"/>
                </a:solidFill>
                <a:latin typeface="Times New Roman" charset="0"/>
                <a:ea typeface="Arial" charset="0"/>
                <a:cs typeface="Times New Roman" charset="0"/>
              </a:rPr>
              <a:t>you mighty city, Babylon! </a:t>
            </a:r>
            <a:endParaRPr lang="en-GB" sz="2400" dirty="0">
              <a:solidFill>
                <a:schemeClr val="bg1"/>
              </a:solidFill>
              <a:latin typeface="Calibri" charset="0"/>
              <a:ea typeface="Arial" charset="0"/>
              <a:cs typeface="Times New Roman" charset="0"/>
            </a:endParaRPr>
          </a:p>
          <a:p>
            <a:pPr marL="609600" indent="-609600">
              <a:lnSpc>
                <a:spcPct val="115000"/>
              </a:lnSpc>
              <a:spcAft>
                <a:spcPts val="0"/>
              </a:spcAft>
              <a:tabLst>
                <a:tab pos="127000" algn="r"/>
                <a:tab pos="254000" algn="l"/>
              </a:tabLst>
            </a:pPr>
            <a:r>
              <a:rPr lang="en-AU" sz="2400" dirty="0">
                <a:solidFill>
                  <a:schemeClr val="bg1"/>
                </a:solidFill>
                <a:latin typeface="Times New Roman" charset="0"/>
                <a:ea typeface="Arial" charset="0"/>
                <a:cs typeface="Times New Roman" charset="0"/>
              </a:rPr>
              <a:t>		For in a single hour your judgment has come.” </a:t>
            </a:r>
            <a:endParaRPr lang="en-GB" sz="2400" dirty="0">
              <a:solidFill>
                <a:schemeClr val="bg1"/>
              </a:solidFill>
              <a:latin typeface="Calibri" charset="0"/>
              <a:ea typeface="Arial" charset="0"/>
              <a:cs typeface="Times New Roman" charset="0"/>
            </a:endParaRPr>
          </a:p>
          <a:p>
            <a:r>
              <a:rPr lang="en-AU" sz="2400" b="1" baseline="30000" dirty="0">
                <a:solidFill>
                  <a:schemeClr val="bg1"/>
                </a:solidFill>
                <a:latin typeface="Times New Roman" charset="0"/>
                <a:ea typeface="Arial" charset="0"/>
              </a:rPr>
              <a:t>11 </a:t>
            </a:r>
            <a:r>
              <a:rPr lang="en-AU" sz="2400" dirty="0">
                <a:solidFill>
                  <a:schemeClr val="bg1"/>
                </a:solidFill>
                <a:latin typeface="Times New Roman" charset="0"/>
                <a:ea typeface="Arial" charset="0"/>
              </a:rPr>
              <a:t>And the merchants of the earth weep and mourn for her, since no one buys their cargo anymore, </a:t>
            </a:r>
            <a:r>
              <a:rPr lang="en-AU" sz="2400" b="1" baseline="30000" dirty="0">
                <a:solidFill>
                  <a:schemeClr val="bg1"/>
                </a:solidFill>
                <a:latin typeface="Times New Roman" charset="0"/>
                <a:ea typeface="Arial" charset="0"/>
              </a:rPr>
              <a:t>12 </a:t>
            </a:r>
            <a:r>
              <a:rPr lang="en-AU" sz="2400" dirty="0">
                <a:solidFill>
                  <a:schemeClr val="bg1"/>
                </a:solidFill>
                <a:latin typeface="Times New Roman" charset="0"/>
                <a:ea typeface="Arial" charset="0"/>
              </a:rPr>
              <a:t>cargo of gold, silver, jewels, pearls, fine linen, purple cloth, silk, scarlet cloth, all kinds of scented wood, all kinds of articles of ivory, all kinds of articles of costly wood, bronze, iron and marble, </a:t>
            </a:r>
            <a:r>
              <a:rPr lang="en-AU" sz="2400" b="1" baseline="30000" dirty="0">
                <a:solidFill>
                  <a:schemeClr val="bg1"/>
                </a:solidFill>
                <a:latin typeface="Times New Roman" charset="0"/>
                <a:ea typeface="Arial" charset="0"/>
              </a:rPr>
              <a:t>13 </a:t>
            </a:r>
            <a:r>
              <a:rPr lang="en-AU" sz="2400" dirty="0">
                <a:solidFill>
                  <a:schemeClr val="bg1"/>
                </a:solidFill>
                <a:latin typeface="Times New Roman" charset="0"/>
                <a:ea typeface="Arial" charset="0"/>
              </a:rPr>
              <a:t>cinnamon, spice, incense, myrrh, frankincense, wine, oil, fine flour, wheat, cattle and sheep, horses and chariots, and slaves, that is, human souls.</a:t>
            </a:r>
            <a:r>
              <a:rPr lang="en-GB" sz="2400" dirty="0">
                <a:solidFill>
                  <a:schemeClr val="bg1"/>
                </a:solidFill>
              </a:rPr>
              <a:t> </a:t>
            </a:r>
            <a:endParaRPr lang="en-GB" sz="24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00321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89113"/>
          </a:xfrm>
          <a:prstGeom prst="rect">
            <a:avLst/>
          </a:prstGeom>
          <a:noFill/>
          <a:ln w="9525">
            <a:noFill/>
            <a:miter lim="800000"/>
            <a:headEnd/>
            <a:tailEnd/>
          </a:ln>
        </p:spPr>
        <p:txBody>
          <a:bodyPr wrap="square">
            <a:prstTxWarp prst="textNoShape">
              <a:avLst/>
            </a:prstTxWarp>
            <a:spAutoFit/>
          </a:bodyPr>
          <a:lstStyle/>
          <a:p>
            <a:pPr marL="609600" indent="-609600">
              <a:lnSpc>
                <a:spcPct val="115000"/>
              </a:lnSpc>
              <a:spcAft>
                <a:spcPts val="0"/>
              </a:spcAft>
              <a:tabLst>
                <a:tab pos="127000" algn="r"/>
                <a:tab pos="254000" algn="l"/>
              </a:tabLst>
            </a:pPr>
            <a:r>
              <a:rPr lang="en-AU" sz="2400" b="1" baseline="30000" dirty="0">
                <a:solidFill>
                  <a:schemeClr val="bg1"/>
                </a:solidFill>
                <a:latin typeface="Times New Roman" charset="0"/>
                <a:ea typeface="Arial" charset="0"/>
                <a:cs typeface="Times New Roman" charset="0"/>
              </a:rPr>
              <a:t>14 </a:t>
            </a:r>
            <a:r>
              <a:rPr lang="en-AU" sz="2400" dirty="0">
                <a:solidFill>
                  <a:schemeClr val="bg1"/>
                </a:solidFill>
                <a:latin typeface="Times New Roman" charset="0"/>
                <a:ea typeface="Arial" charset="0"/>
                <a:cs typeface="Times New Roman" charset="0"/>
              </a:rPr>
              <a:t>	“The fruit for which your soul longed </a:t>
            </a:r>
            <a:endParaRPr lang="en-GB" sz="2400" dirty="0">
              <a:solidFill>
                <a:schemeClr val="bg1"/>
              </a:solidFill>
              <a:latin typeface="Calibri" charset="0"/>
              <a:ea typeface="Arial" charset="0"/>
              <a:cs typeface="Times New Roman" charset="0"/>
            </a:endParaRPr>
          </a:p>
          <a:p>
            <a:pPr marL="609600" indent="-203200">
              <a:lnSpc>
                <a:spcPct val="115000"/>
              </a:lnSpc>
              <a:spcAft>
                <a:spcPts val="0"/>
              </a:spcAft>
            </a:pPr>
            <a:r>
              <a:rPr lang="en-AU" sz="2400" dirty="0">
                <a:solidFill>
                  <a:schemeClr val="bg1"/>
                </a:solidFill>
                <a:latin typeface="Times New Roman" charset="0"/>
                <a:ea typeface="Arial" charset="0"/>
                <a:cs typeface="Times New Roman" charset="0"/>
              </a:rPr>
              <a:t>has gone from you, </a:t>
            </a:r>
            <a:endParaRPr lang="en-GB" sz="2400" dirty="0">
              <a:solidFill>
                <a:schemeClr val="bg1"/>
              </a:solidFill>
              <a:latin typeface="Calibri" charset="0"/>
              <a:ea typeface="Arial" charset="0"/>
              <a:cs typeface="Times New Roman" charset="0"/>
            </a:endParaRPr>
          </a:p>
          <a:p>
            <a:pPr marL="609600" indent="-609600">
              <a:lnSpc>
                <a:spcPct val="115000"/>
              </a:lnSpc>
              <a:spcAft>
                <a:spcPts val="0"/>
              </a:spcAft>
              <a:tabLst>
                <a:tab pos="127000" algn="r"/>
                <a:tab pos="254000" algn="l"/>
              </a:tabLst>
            </a:pPr>
            <a:r>
              <a:rPr lang="en-AU" sz="2400" dirty="0">
                <a:solidFill>
                  <a:schemeClr val="bg1"/>
                </a:solidFill>
                <a:latin typeface="Times New Roman" charset="0"/>
                <a:ea typeface="Arial" charset="0"/>
                <a:cs typeface="Times New Roman" charset="0"/>
              </a:rPr>
              <a:t>		and all your delicacies and your </a:t>
            </a:r>
            <a:r>
              <a:rPr lang="en-AU" sz="2400" dirty="0" smtClean="0">
                <a:solidFill>
                  <a:schemeClr val="bg1"/>
                </a:solidFill>
                <a:latin typeface="Times New Roman" charset="0"/>
                <a:ea typeface="Arial" charset="0"/>
                <a:cs typeface="Times New Roman" charset="0"/>
              </a:rPr>
              <a:t>splendours </a:t>
            </a:r>
            <a:endParaRPr lang="en-GB" sz="2400" dirty="0">
              <a:solidFill>
                <a:schemeClr val="bg1"/>
              </a:solidFill>
              <a:latin typeface="Calibri" charset="0"/>
              <a:ea typeface="Arial" charset="0"/>
              <a:cs typeface="Times New Roman" charset="0"/>
            </a:endParaRPr>
          </a:p>
          <a:p>
            <a:pPr marL="609600" indent="-203200">
              <a:lnSpc>
                <a:spcPct val="115000"/>
              </a:lnSpc>
              <a:spcAft>
                <a:spcPts val="0"/>
              </a:spcAft>
            </a:pPr>
            <a:r>
              <a:rPr lang="en-AU" sz="2400" dirty="0">
                <a:solidFill>
                  <a:schemeClr val="bg1"/>
                </a:solidFill>
                <a:latin typeface="Times New Roman" charset="0"/>
                <a:ea typeface="Arial" charset="0"/>
                <a:cs typeface="Times New Roman" charset="0"/>
              </a:rPr>
              <a:t>are lost to you, </a:t>
            </a:r>
            <a:endParaRPr lang="en-GB" sz="2400" dirty="0">
              <a:solidFill>
                <a:schemeClr val="bg1"/>
              </a:solidFill>
              <a:latin typeface="Calibri" charset="0"/>
              <a:ea typeface="Arial" charset="0"/>
              <a:cs typeface="Times New Roman" charset="0"/>
            </a:endParaRPr>
          </a:p>
          <a:p>
            <a:pPr marL="609600" indent="-203200">
              <a:lnSpc>
                <a:spcPct val="115000"/>
              </a:lnSpc>
              <a:spcAft>
                <a:spcPts val="0"/>
              </a:spcAft>
            </a:pPr>
            <a:r>
              <a:rPr lang="en-AU" sz="2400" dirty="0">
                <a:solidFill>
                  <a:schemeClr val="bg1"/>
                </a:solidFill>
                <a:latin typeface="Times New Roman" charset="0"/>
                <a:ea typeface="Arial" charset="0"/>
                <a:cs typeface="Times New Roman" charset="0"/>
              </a:rPr>
              <a:t>never to be found again!” </a:t>
            </a:r>
            <a:endParaRPr lang="en-GB" sz="2400" dirty="0">
              <a:solidFill>
                <a:schemeClr val="bg1"/>
              </a:solidFill>
              <a:latin typeface="Calibri" charset="0"/>
              <a:ea typeface="Arial" charset="0"/>
              <a:cs typeface="Times New Roman" charset="0"/>
            </a:endParaRPr>
          </a:p>
          <a:p>
            <a:pPr>
              <a:lnSpc>
                <a:spcPct val="115000"/>
              </a:lnSpc>
              <a:spcAft>
                <a:spcPts val="0"/>
              </a:spcAft>
            </a:pPr>
            <a:r>
              <a:rPr lang="en-AU" sz="2400" b="1" baseline="30000" dirty="0">
                <a:solidFill>
                  <a:schemeClr val="bg1"/>
                </a:solidFill>
                <a:latin typeface="Times New Roman" charset="0"/>
                <a:ea typeface="Arial" charset="0"/>
                <a:cs typeface="Times New Roman" charset="0"/>
              </a:rPr>
              <a:t>15 </a:t>
            </a:r>
            <a:r>
              <a:rPr lang="en-AU" sz="2400" dirty="0">
                <a:solidFill>
                  <a:schemeClr val="bg1"/>
                </a:solidFill>
                <a:latin typeface="Times New Roman" charset="0"/>
                <a:ea typeface="Arial" charset="0"/>
                <a:cs typeface="Times New Roman" charset="0"/>
              </a:rPr>
              <a:t>The merchants of these wares, who gained wealth from her, will stand far off, in fear of her torment, weeping and mourning aloud, </a:t>
            </a:r>
            <a:endParaRPr lang="en-GB" sz="2400" dirty="0">
              <a:solidFill>
                <a:schemeClr val="bg1"/>
              </a:solidFill>
              <a:latin typeface="Calibri" charset="0"/>
              <a:ea typeface="Arial" charset="0"/>
              <a:cs typeface="Times New Roman" charset="0"/>
            </a:endParaRPr>
          </a:p>
          <a:p>
            <a:pPr marL="609600" indent="-609600">
              <a:lnSpc>
                <a:spcPct val="115000"/>
              </a:lnSpc>
              <a:spcAft>
                <a:spcPts val="0"/>
              </a:spcAft>
              <a:tabLst>
                <a:tab pos="127000" algn="r"/>
                <a:tab pos="254000" algn="l"/>
              </a:tabLst>
            </a:pPr>
            <a:r>
              <a:rPr lang="en-AU" sz="2400" dirty="0">
                <a:solidFill>
                  <a:schemeClr val="bg1"/>
                </a:solidFill>
                <a:latin typeface="Times New Roman" charset="0"/>
                <a:ea typeface="Arial" charset="0"/>
                <a:cs typeface="Times New Roman" charset="0"/>
              </a:rPr>
              <a:t>	</a:t>
            </a:r>
            <a:r>
              <a:rPr lang="en-AU" sz="2400" b="1" baseline="30000" dirty="0">
                <a:solidFill>
                  <a:schemeClr val="bg1"/>
                </a:solidFill>
                <a:latin typeface="Times New Roman" charset="0"/>
                <a:ea typeface="Arial" charset="0"/>
                <a:cs typeface="Times New Roman" charset="0"/>
              </a:rPr>
              <a:t>16 </a:t>
            </a:r>
            <a:r>
              <a:rPr lang="en-AU" sz="2400" dirty="0">
                <a:solidFill>
                  <a:schemeClr val="bg1"/>
                </a:solidFill>
                <a:latin typeface="Times New Roman" charset="0"/>
                <a:ea typeface="Arial" charset="0"/>
                <a:cs typeface="Times New Roman" charset="0"/>
              </a:rPr>
              <a:t>	“Alas, alas, for the great city </a:t>
            </a:r>
            <a:endParaRPr lang="en-GB" sz="2400" dirty="0">
              <a:solidFill>
                <a:schemeClr val="bg1"/>
              </a:solidFill>
              <a:latin typeface="Calibri" charset="0"/>
              <a:ea typeface="Arial" charset="0"/>
              <a:cs typeface="Times New Roman" charset="0"/>
            </a:endParaRPr>
          </a:p>
          <a:p>
            <a:pPr marL="609600" indent="-203200">
              <a:lnSpc>
                <a:spcPct val="115000"/>
              </a:lnSpc>
              <a:spcAft>
                <a:spcPts val="0"/>
              </a:spcAft>
            </a:pPr>
            <a:r>
              <a:rPr lang="en-AU" sz="2400" dirty="0">
                <a:solidFill>
                  <a:schemeClr val="bg1"/>
                </a:solidFill>
                <a:latin typeface="Times New Roman" charset="0"/>
                <a:ea typeface="Arial" charset="0"/>
                <a:cs typeface="Times New Roman" charset="0"/>
              </a:rPr>
              <a:t>that was clothed in fine linen, </a:t>
            </a:r>
            <a:endParaRPr lang="en-GB" sz="2400" dirty="0">
              <a:solidFill>
                <a:schemeClr val="bg1"/>
              </a:solidFill>
              <a:latin typeface="Calibri" charset="0"/>
              <a:ea typeface="Arial" charset="0"/>
              <a:cs typeface="Times New Roman" charset="0"/>
            </a:endParaRPr>
          </a:p>
          <a:p>
            <a:pPr marL="711200" indent="-203200">
              <a:lnSpc>
                <a:spcPct val="115000"/>
              </a:lnSpc>
              <a:spcAft>
                <a:spcPts val="0"/>
              </a:spcAft>
            </a:pPr>
            <a:r>
              <a:rPr lang="en-AU" sz="2400" dirty="0">
                <a:solidFill>
                  <a:schemeClr val="bg1"/>
                </a:solidFill>
                <a:latin typeface="Times New Roman" charset="0"/>
                <a:ea typeface="Arial" charset="0"/>
                <a:cs typeface="Times New Roman" charset="0"/>
              </a:rPr>
              <a:t>in purple and scarlet, </a:t>
            </a:r>
            <a:endParaRPr lang="en-GB" sz="2400" dirty="0">
              <a:solidFill>
                <a:schemeClr val="bg1"/>
              </a:solidFill>
              <a:latin typeface="Calibri" charset="0"/>
              <a:ea typeface="Arial" charset="0"/>
              <a:cs typeface="Times New Roman" charset="0"/>
            </a:endParaRPr>
          </a:p>
          <a:p>
            <a:pPr marL="609600" indent="-203200">
              <a:lnSpc>
                <a:spcPct val="115000"/>
              </a:lnSpc>
              <a:spcAft>
                <a:spcPts val="0"/>
              </a:spcAft>
            </a:pPr>
            <a:r>
              <a:rPr lang="en-AU" sz="2400" dirty="0">
                <a:solidFill>
                  <a:schemeClr val="bg1"/>
                </a:solidFill>
                <a:latin typeface="Times New Roman" charset="0"/>
                <a:ea typeface="Arial" charset="0"/>
                <a:cs typeface="Times New Roman" charset="0"/>
              </a:rPr>
              <a:t>adorned with gold, </a:t>
            </a:r>
            <a:endParaRPr lang="en-GB" sz="2400" dirty="0">
              <a:solidFill>
                <a:schemeClr val="bg1"/>
              </a:solidFill>
              <a:latin typeface="Calibri" charset="0"/>
              <a:ea typeface="Arial" charset="0"/>
              <a:cs typeface="Times New Roman" charset="0"/>
            </a:endParaRPr>
          </a:p>
          <a:p>
            <a:pPr marL="711200" indent="-203200">
              <a:lnSpc>
                <a:spcPct val="115000"/>
              </a:lnSpc>
              <a:spcAft>
                <a:spcPts val="0"/>
              </a:spcAft>
            </a:pPr>
            <a:r>
              <a:rPr lang="en-AU" sz="2400" dirty="0">
                <a:solidFill>
                  <a:schemeClr val="bg1"/>
                </a:solidFill>
                <a:latin typeface="Times New Roman" charset="0"/>
                <a:ea typeface="Arial" charset="0"/>
                <a:cs typeface="Times New Roman" charset="0"/>
              </a:rPr>
              <a:t>with jewels, and with pearls! </a:t>
            </a:r>
            <a:endParaRPr lang="en-GB" sz="2400" dirty="0">
              <a:solidFill>
                <a:schemeClr val="bg1"/>
              </a:solidFill>
              <a:effectLst/>
              <a:latin typeface="Calibri" charset="0"/>
              <a:ea typeface="Arial" charset="0"/>
              <a:cs typeface="Times New Roman" charset="0"/>
            </a:endParaRPr>
          </a:p>
        </p:txBody>
      </p:sp>
    </p:spTree>
    <p:extLst>
      <p:ext uri="{BB962C8B-B14F-4D97-AF65-F5344CB8AC3E}">
        <p14:creationId xmlns:p14="http://schemas.microsoft.com/office/powerpoint/2010/main" val="20155285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708981"/>
          </a:xfrm>
          <a:prstGeom prst="rect">
            <a:avLst/>
          </a:prstGeom>
          <a:noFill/>
          <a:ln w="9525">
            <a:noFill/>
            <a:miter lim="800000"/>
            <a:headEnd/>
            <a:tailEnd/>
          </a:ln>
        </p:spPr>
        <p:txBody>
          <a:bodyPr wrap="square">
            <a:prstTxWarp prst="textNoShape">
              <a:avLst/>
            </a:prstTxWarp>
            <a:spAutoFit/>
          </a:bodyPr>
          <a:lstStyle/>
          <a:p>
            <a:pPr marL="609600" indent="-609600">
              <a:lnSpc>
                <a:spcPct val="115000"/>
              </a:lnSpc>
              <a:spcAft>
                <a:spcPts val="0"/>
              </a:spcAft>
              <a:tabLst>
                <a:tab pos="127000" algn="r"/>
                <a:tab pos="254000" algn="l"/>
              </a:tabLst>
            </a:pPr>
            <a:r>
              <a:rPr lang="en-AU" sz="2400" b="1" baseline="30000" dirty="0">
                <a:solidFill>
                  <a:schemeClr val="bg1"/>
                </a:solidFill>
                <a:latin typeface="Times New Roman" charset="0"/>
                <a:ea typeface="Arial" charset="0"/>
                <a:cs typeface="Times New Roman" charset="0"/>
              </a:rPr>
              <a:t>17 </a:t>
            </a:r>
            <a:r>
              <a:rPr lang="en-AU" sz="2400" dirty="0">
                <a:solidFill>
                  <a:schemeClr val="bg1"/>
                </a:solidFill>
                <a:latin typeface="Times New Roman" charset="0"/>
                <a:ea typeface="Arial" charset="0"/>
                <a:cs typeface="Times New Roman" charset="0"/>
              </a:rPr>
              <a:t>	For in a single hour all this wealth has been laid waste.” </a:t>
            </a:r>
            <a:endParaRPr lang="en-GB" sz="2400" dirty="0">
              <a:solidFill>
                <a:schemeClr val="bg1"/>
              </a:solidFill>
              <a:latin typeface="Calibri" charset="0"/>
              <a:ea typeface="Arial" charset="0"/>
              <a:cs typeface="Times New Roman" charset="0"/>
            </a:endParaRPr>
          </a:p>
          <a:p>
            <a:pPr indent="228600">
              <a:lnSpc>
                <a:spcPct val="115000"/>
              </a:lnSpc>
              <a:spcAft>
                <a:spcPts val="0"/>
              </a:spcAft>
            </a:pPr>
            <a:r>
              <a:rPr lang="en-AU" sz="2400" dirty="0">
                <a:solidFill>
                  <a:schemeClr val="bg1"/>
                </a:solidFill>
                <a:latin typeface="Times New Roman" charset="0"/>
                <a:ea typeface="Arial" charset="0"/>
                <a:cs typeface="Times New Roman" charset="0"/>
              </a:rPr>
              <a:t>And all shipmasters and seafaring men, sailors and all whose trade is on the sea, stood far off </a:t>
            </a:r>
            <a:r>
              <a:rPr lang="en-AU" sz="2400" b="1" baseline="30000" dirty="0">
                <a:solidFill>
                  <a:schemeClr val="bg1"/>
                </a:solidFill>
                <a:latin typeface="Times New Roman" charset="0"/>
                <a:ea typeface="Arial" charset="0"/>
                <a:cs typeface="Times New Roman" charset="0"/>
              </a:rPr>
              <a:t>18 </a:t>
            </a:r>
            <a:r>
              <a:rPr lang="en-AU" sz="2400" dirty="0">
                <a:solidFill>
                  <a:schemeClr val="bg1"/>
                </a:solidFill>
                <a:latin typeface="Times New Roman" charset="0"/>
                <a:ea typeface="Arial" charset="0"/>
                <a:cs typeface="Times New Roman" charset="0"/>
              </a:rPr>
              <a:t>and cried out as they saw the smoke of her burning, </a:t>
            </a:r>
            <a:endParaRPr lang="en-GB" sz="2400" dirty="0">
              <a:solidFill>
                <a:schemeClr val="bg1"/>
              </a:solidFill>
              <a:latin typeface="Calibri" charset="0"/>
              <a:ea typeface="Arial" charset="0"/>
              <a:cs typeface="Times New Roman" charset="0"/>
            </a:endParaRPr>
          </a:p>
          <a:p>
            <a:pPr marL="609600" indent="-609600">
              <a:lnSpc>
                <a:spcPct val="115000"/>
              </a:lnSpc>
              <a:spcAft>
                <a:spcPts val="0"/>
              </a:spcAft>
              <a:tabLst>
                <a:tab pos="127000" algn="r"/>
                <a:tab pos="254000" algn="l"/>
              </a:tabLst>
            </a:pPr>
            <a:r>
              <a:rPr lang="en-AU" sz="2400" dirty="0">
                <a:solidFill>
                  <a:schemeClr val="bg1"/>
                </a:solidFill>
                <a:latin typeface="Times New Roman" charset="0"/>
                <a:ea typeface="Arial" charset="0"/>
                <a:cs typeface="Times New Roman" charset="0"/>
              </a:rPr>
              <a:t>		“What city was like the great city?” </a:t>
            </a:r>
            <a:endParaRPr lang="en-GB" sz="2400" dirty="0">
              <a:solidFill>
                <a:schemeClr val="bg1"/>
              </a:solidFill>
              <a:latin typeface="Calibri" charset="0"/>
              <a:ea typeface="Arial" charset="0"/>
              <a:cs typeface="Times New Roman" charset="0"/>
            </a:endParaRPr>
          </a:p>
          <a:p>
            <a:pPr>
              <a:lnSpc>
                <a:spcPct val="115000"/>
              </a:lnSpc>
              <a:spcAft>
                <a:spcPts val="0"/>
              </a:spcAft>
            </a:pPr>
            <a:r>
              <a:rPr lang="en-AU" sz="2400" b="1" baseline="30000" dirty="0">
                <a:solidFill>
                  <a:schemeClr val="bg1"/>
                </a:solidFill>
                <a:latin typeface="Times New Roman" charset="0"/>
                <a:ea typeface="Arial" charset="0"/>
                <a:cs typeface="Times New Roman" charset="0"/>
              </a:rPr>
              <a:t>19 </a:t>
            </a:r>
            <a:r>
              <a:rPr lang="en-AU" sz="2400" dirty="0">
                <a:solidFill>
                  <a:schemeClr val="bg1"/>
                </a:solidFill>
                <a:latin typeface="Times New Roman" charset="0"/>
                <a:ea typeface="Arial" charset="0"/>
                <a:cs typeface="Times New Roman" charset="0"/>
              </a:rPr>
              <a:t>And they threw dust on their heads as they wept and mourned, crying out, </a:t>
            </a:r>
            <a:endParaRPr lang="en-GB" sz="2400" dirty="0">
              <a:solidFill>
                <a:schemeClr val="bg1"/>
              </a:solidFill>
              <a:latin typeface="Calibri" charset="0"/>
              <a:ea typeface="Arial" charset="0"/>
              <a:cs typeface="Times New Roman" charset="0"/>
            </a:endParaRPr>
          </a:p>
          <a:p>
            <a:pPr marL="609600" indent="-609600">
              <a:lnSpc>
                <a:spcPct val="115000"/>
              </a:lnSpc>
              <a:spcAft>
                <a:spcPts val="0"/>
              </a:spcAft>
              <a:tabLst>
                <a:tab pos="127000" algn="r"/>
                <a:tab pos="254000" algn="l"/>
              </a:tabLst>
            </a:pPr>
            <a:r>
              <a:rPr lang="en-AU" sz="2400" dirty="0">
                <a:solidFill>
                  <a:schemeClr val="bg1"/>
                </a:solidFill>
                <a:latin typeface="Times New Roman" charset="0"/>
                <a:ea typeface="Arial" charset="0"/>
                <a:cs typeface="Times New Roman" charset="0"/>
              </a:rPr>
              <a:t>		“Alas, alas, for the great city </a:t>
            </a:r>
            <a:endParaRPr lang="en-GB" sz="2400" dirty="0">
              <a:solidFill>
                <a:schemeClr val="bg1"/>
              </a:solidFill>
              <a:latin typeface="Calibri" charset="0"/>
              <a:ea typeface="Arial" charset="0"/>
              <a:cs typeface="Times New Roman" charset="0"/>
            </a:endParaRPr>
          </a:p>
          <a:p>
            <a:pPr marL="609600" indent="-203200">
              <a:lnSpc>
                <a:spcPct val="115000"/>
              </a:lnSpc>
              <a:spcAft>
                <a:spcPts val="0"/>
              </a:spcAft>
            </a:pPr>
            <a:r>
              <a:rPr lang="en-AU" sz="2400" dirty="0">
                <a:solidFill>
                  <a:schemeClr val="bg1"/>
                </a:solidFill>
                <a:latin typeface="Times New Roman" charset="0"/>
                <a:ea typeface="Arial" charset="0"/>
                <a:cs typeface="Times New Roman" charset="0"/>
              </a:rPr>
              <a:t>where all who had ships at sea </a:t>
            </a:r>
            <a:endParaRPr lang="en-GB" sz="2400" dirty="0">
              <a:solidFill>
                <a:schemeClr val="bg1"/>
              </a:solidFill>
              <a:latin typeface="Calibri" charset="0"/>
              <a:ea typeface="Arial" charset="0"/>
              <a:cs typeface="Times New Roman" charset="0"/>
            </a:endParaRPr>
          </a:p>
          <a:p>
            <a:pPr marL="609600" indent="-203200">
              <a:lnSpc>
                <a:spcPct val="115000"/>
              </a:lnSpc>
              <a:spcAft>
                <a:spcPts val="0"/>
              </a:spcAft>
            </a:pPr>
            <a:r>
              <a:rPr lang="en-AU" sz="2400" dirty="0">
                <a:solidFill>
                  <a:schemeClr val="bg1"/>
                </a:solidFill>
                <a:latin typeface="Times New Roman" charset="0"/>
                <a:ea typeface="Arial" charset="0"/>
                <a:cs typeface="Times New Roman" charset="0"/>
              </a:rPr>
              <a:t>grew rich by her wealth! </a:t>
            </a:r>
            <a:endParaRPr lang="en-GB" sz="2400" dirty="0">
              <a:solidFill>
                <a:schemeClr val="bg1"/>
              </a:solidFill>
              <a:latin typeface="Calibri" charset="0"/>
              <a:ea typeface="Arial" charset="0"/>
              <a:cs typeface="Times New Roman" charset="0"/>
            </a:endParaRPr>
          </a:p>
          <a:p>
            <a:r>
              <a:rPr lang="en-AU" sz="2400" dirty="0">
                <a:solidFill>
                  <a:schemeClr val="bg1"/>
                </a:solidFill>
                <a:latin typeface="Times New Roman" charset="0"/>
                <a:ea typeface="Arial" charset="0"/>
              </a:rPr>
              <a:t>		For in a single hour she has been laid waste.</a:t>
            </a:r>
            <a:endParaRPr lang="en-GB" sz="24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580972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79797"/>
          </a:xfrm>
          <a:prstGeom prst="rect">
            <a:avLst/>
          </a:prstGeom>
          <a:noFill/>
          <a:ln w="9525">
            <a:noFill/>
            <a:miter lim="800000"/>
            <a:headEnd/>
            <a:tailEnd/>
          </a:ln>
        </p:spPr>
        <p:txBody>
          <a:bodyPr wrap="square">
            <a:prstTxWarp prst="textNoShape">
              <a:avLst/>
            </a:prstTxWarp>
            <a:spAutoFit/>
          </a:bodyPr>
          <a:lstStyle/>
          <a:p>
            <a:pPr marL="609600" indent="-609600">
              <a:lnSpc>
                <a:spcPct val="115000"/>
              </a:lnSpc>
              <a:spcAft>
                <a:spcPts val="0"/>
              </a:spcAft>
              <a:tabLst>
                <a:tab pos="127000" algn="r"/>
                <a:tab pos="254000" algn="l"/>
              </a:tabLst>
            </a:pPr>
            <a:r>
              <a:rPr lang="en-AU" sz="2400" b="1" baseline="30000" dirty="0">
                <a:solidFill>
                  <a:schemeClr val="bg1"/>
                </a:solidFill>
                <a:latin typeface="Times New Roman" charset="0"/>
                <a:ea typeface="Arial" charset="0"/>
                <a:cs typeface="Times New Roman" charset="0"/>
              </a:rPr>
              <a:t>20 </a:t>
            </a:r>
            <a:r>
              <a:rPr lang="en-AU" sz="2400" dirty="0">
                <a:solidFill>
                  <a:schemeClr val="bg1"/>
                </a:solidFill>
                <a:latin typeface="Times New Roman" charset="0"/>
                <a:ea typeface="Arial" charset="0"/>
                <a:cs typeface="Times New Roman" charset="0"/>
              </a:rPr>
              <a:t>	Rejoice over her, O heaven, </a:t>
            </a:r>
            <a:endParaRPr lang="en-GB" sz="2400" dirty="0">
              <a:solidFill>
                <a:schemeClr val="bg1"/>
              </a:solidFill>
              <a:latin typeface="Calibri" charset="0"/>
              <a:ea typeface="Arial" charset="0"/>
              <a:cs typeface="Times New Roman" charset="0"/>
            </a:endParaRPr>
          </a:p>
          <a:p>
            <a:pPr marL="609600" indent="-203200">
              <a:lnSpc>
                <a:spcPct val="115000"/>
              </a:lnSpc>
              <a:spcAft>
                <a:spcPts val="0"/>
              </a:spcAft>
            </a:pPr>
            <a:r>
              <a:rPr lang="en-AU" sz="2400" dirty="0">
                <a:solidFill>
                  <a:schemeClr val="bg1"/>
                </a:solidFill>
                <a:latin typeface="Times New Roman" charset="0"/>
                <a:ea typeface="Arial" charset="0"/>
                <a:cs typeface="Times New Roman" charset="0"/>
              </a:rPr>
              <a:t>and you saints and apostles and prophets, </a:t>
            </a:r>
            <a:endParaRPr lang="en-GB" sz="2400" dirty="0">
              <a:solidFill>
                <a:schemeClr val="bg1"/>
              </a:solidFill>
              <a:latin typeface="Calibri" charset="0"/>
              <a:ea typeface="Arial" charset="0"/>
              <a:cs typeface="Times New Roman" charset="0"/>
            </a:endParaRPr>
          </a:p>
          <a:p>
            <a:pPr marL="609600" indent="-609600">
              <a:lnSpc>
                <a:spcPct val="115000"/>
              </a:lnSpc>
              <a:spcAft>
                <a:spcPts val="0"/>
              </a:spcAft>
              <a:tabLst>
                <a:tab pos="127000" algn="r"/>
                <a:tab pos="254000" algn="l"/>
              </a:tabLst>
            </a:pPr>
            <a:r>
              <a:rPr lang="en-AU" sz="2400" dirty="0">
                <a:solidFill>
                  <a:schemeClr val="bg1"/>
                </a:solidFill>
                <a:latin typeface="Times New Roman" charset="0"/>
                <a:ea typeface="Arial" charset="0"/>
                <a:cs typeface="Times New Roman" charset="0"/>
              </a:rPr>
              <a:t>		for God has given judgment for you against her!” </a:t>
            </a:r>
            <a:endParaRPr lang="en-GB" sz="2400" dirty="0">
              <a:solidFill>
                <a:schemeClr val="bg1"/>
              </a:solidFill>
              <a:latin typeface="Calibri" charset="0"/>
              <a:ea typeface="Arial" charset="0"/>
              <a:cs typeface="Times New Roman" charset="0"/>
            </a:endParaRPr>
          </a:p>
          <a:p>
            <a:pPr indent="228600">
              <a:lnSpc>
                <a:spcPct val="115000"/>
              </a:lnSpc>
              <a:spcAft>
                <a:spcPts val="0"/>
              </a:spcAft>
            </a:pPr>
            <a:r>
              <a:rPr lang="en-AU" sz="2400" b="1" baseline="30000" dirty="0">
                <a:solidFill>
                  <a:schemeClr val="bg1"/>
                </a:solidFill>
                <a:latin typeface="Times New Roman" charset="0"/>
                <a:ea typeface="Arial" charset="0"/>
                <a:cs typeface="Times New Roman" charset="0"/>
              </a:rPr>
              <a:t>21 </a:t>
            </a:r>
            <a:r>
              <a:rPr lang="en-AU" sz="2400" dirty="0">
                <a:solidFill>
                  <a:schemeClr val="bg1"/>
                </a:solidFill>
                <a:latin typeface="Times New Roman" charset="0"/>
                <a:ea typeface="Arial" charset="0"/>
                <a:cs typeface="Times New Roman" charset="0"/>
              </a:rPr>
              <a:t>Then a mighty angel took up a stone like a great millstone and threw it into the sea, saying, </a:t>
            </a:r>
            <a:endParaRPr lang="en-GB" sz="2400" dirty="0">
              <a:solidFill>
                <a:schemeClr val="bg1"/>
              </a:solidFill>
              <a:latin typeface="Calibri" charset="0"/>
              <a:ea typeface="Arial" charset="0"/>
              <a:cs typeface="Times New Roman" charset="0"/>
            </a:endParaRPr>
          </a:p>
          <a:p>
            <a:pPr marL="609600" indent="-609600">
              <a:lnSpc>
                <a:spcPct val="115000"/>
              </a:lnSpc>
              <a:spcAft>
                <a:spcPts val="0"/>
              </a:spcAft>
              <a:tabLst>
                <a:tab pos="127000" algn="r"/>
                <a:tab pos="254000" algn="l"/>
              </a:tabLst>
            </a:pPr>
            <a:r>
              <a:rPr lang="en-AU" sz="2400" dirty="0">
                <a:solidFill>
                  <a:schemeClr val="bg1"/>
                </a:solidFill>
                <a:latin typeface="Times New Roman" charset="0"/>
                <a:ea typeface="Arial" charset="0"/>
                <a:cs typeface="Times New Roman" charset="0"/>
              </a:rPr>
              <a:t>		“So will Babylon the great city be thrown down with violence, </a:t>
            </a:r>
            <a:endParaRPr lang="en-GB" sz="2400" dirty="0">
              <a:solidFill>
                <a:schemeClr val="bg1"/>
              </a:solidFill>
              <a:latin typeface="Calibri" charset="0"/>
              <a:ea typeface="Arial" charset="0"/>
              <a:cs typeface="Times New Roman" charset="0"/>
            </a:endParaRPr>
          </a:p>
          <a:p>
            <a:pPr marL="609600" indent="-203200">
              <a:lnSpc>
                <a:spcPct val="115000"/>
              </a:lnSpc>
              <a:spcAft>
                <a:spcPts val="0"/>
              </a:spcAft>
            </a:pPr>
            <a:r>
              <a:rPr lang="en-AU" sz="2400" dirty="0">
                <a:solidFill>
                  <a:schemeClr val="bg1"/>
                </a:solidFill>
                <a:latin typeface="Times New Roman" charset="0"/>
                <a:ea typeface="Arial" charset="0"/>
                <a:cs typeface="Times New Roman" charset="0"/>
              </a:rPr>
              <a:t>and will be found no more; </a:t>
            </a:r>
            <a:endParaRPr lang="en-GB" sz="2400" dirty="0">
              <a:solidFill>
                <a:schemeClr val="bg1"/>
              </a:solidFill>
              <a:latin typeface="Calibri" charset="0"/>
              <a:ea typeface="Arial" charset="0"/>
              <a:cs typeface="Times New Roman" charset="0"/>
            </a:endParaRPr>
          </a:p>
          <a:p>
            <a:pPr marL="609600" indent="-609600">
              <a:lnSpc>
                <a:spcPct val="115000"/>
              </a:lnSpc>
              <a:spcAft>
                <a:spcPts val="0"/>
              </a:spcAft>
              <a:tabLst>
                <a:tab pos="127000" algn="r"/>
                <a:tab pos="254000" algn="l"/>
              </a:tabLst>
            </a:pPr>
            <a:r>
              <a:rPr lang="en-AU" sz="2400" dirty="0">
                <a:solidFill>
                  <a:schemeClr val="bg1"/>
                </a:solidFill>
                <a:latin typeface="Times New Roman" charset="0"/>
                <a:ea typeface="Arial" charset="0"/>
                <a:cs typeface="Times New Roman" charset="0"/>
              </a:rPr>
              <a:t>	</a:t>
            </a:r>
            <a:r>
              <a:rPr lang="en-AU" sz="2400" b="1" baseline="30000" dirty="0">
                <a:solidFill>
                  <a:schemeClr val="bg1"/>
                </a:solidFill>
                <a:latin typeface="Times New Roman" charset="0"/>
                <a:ea typeface="Arial" charset="0"/>
                <a:cs typeface="Times New Roman" charset="0"/>
              </a:rPr>
              <a:t>22 </a:t>
            </a:r>
            <a:r>
              <a:rPr lang="en-AU" sz="2400" dirty="0">
                <a:solidFill>
                  <a:schemeClr val="bg1"/>
                </a:solidFill>
                <a:latin typeface="Times New Roman" charset="0"/>
                <a:ea typeface="Arial" charset="0"/>
                <a:cs typeface="Times New Roman" charset="0"/>
              </a:rPr>
              <a:t>	and the sound of harpists and musicians, of flute players and trumpeters, </a:t>
            </a:r>
            <a:endParaRPr lang="en-GB" sz="2400" dirty="0">
              <a:solidFill>
                <a:schemeClr val="bg1"/>
              </a:solidFill>
              <a:latin typeface="Calibri" charset="0"/>
              <a:ea typeface="Arial" charset="0"/>
              <a:cs typeface="Times New Roman" charset="0"/>
            </a:endParaRPr>
          </a:p>
          <a:p>
            <a:pPr marL="609600" indent="-203200">
              <a:lnSpc>
                <a:spcPct val="115000"/>
              </a:lnSpc>
              <a:spcAft>
                <a:spcPts val="0"/>
              </a:spcAft>
            </a:pPr>
            <a:r>
              <a:rPr lang="en-AU" sz="2400" dirty="0">
                <a:solidFill>
                  <a:schemeClr val="bg1"/>
                </a:solidFill>
                <a:latin typeface="Times New Roman" charset="0"/>
                <a:ea typeface="Arial" charset="0"/>
                <a:cs typeface="Times New Roman" charset="0"/>
              </a:rPr>
              <a:t>will be heard in you no more, </a:t>
            </a:r>
            <a:endParaRPr lang="en-GB" sz="2400" dirty="0">
              <a:solidFill>
                <a:schemeClr val="bg1"/>
              </a:solidFill>
              <a:latin typeface="Calibri" charset="0"/>
              <a:ea typeface="Arial" charset="0"/>
              <a:cs typeface="Times New Roman" charset="0"/>
            </a:endParaRPr>
          </a:p>
          <a:p>
            <a:pPr marL="609600" indent="-609600">
              <a:lnSpc>
                <a:spcPct val="115000"/>
              </a:lnSpc>
              <a:spcAft>
                <a:spcPts val="0"/>
              </a:spcAft>
              <a:tabLst>
                <a:tab pos="127000" algn="r"/>
                <a:tab pos="254000" algn="l"/>
              </a:tabLst>
            </a:pPr>
            <a:r>
              <a:rPr lang="en-AU" sz="2400" dirty="0">
                <a:solidFill>
                  <a:schemeClr val="bg1"/>
                </a:solidFill>
                <a:latin typeface="Times New Roman" charset="0"/>
                <a:ea typeface="Arial" charset="0"/>
                <a:cs typeface="Times New Roman" charset="0"/>
              </a:rPr>
              <a:t>		and a craftsman of any craft </a:t>
            </a:r>
            <a:endParaRPr lang="en-GB" sz="2400" dirty="0">
              <a:solidFill>
                <a:schemeClr val="bg1"/>
              </a:solidFill>
              <a:latin typeface="Calibri" charset="0"/>
              <a:ea typeface="Arial" charset="0"/>
              <a:cs typeface="Times New Roman" charset="0"/>
            </a:endParaRPr>
          </a:p>
          <a:p>
            <a:pPr marL="609600" indent="-203200">
              <a:lnSpc>
                <a:spcPct val="115000"/>
              </a:lnSpc>
              <a:spcAft>
                <a:spcPts val="0"/>
              </a:spcAft>
            </a:pPr>
            <a:r>
              <a:rPr lang="en-AU" sz="2400" dirty="0">
                <a:solidFill>
                  <a:schemeClr val="bg1"/>
                </a:solidFill>
                <a:latin typeface="Times New Roman" charset="0"/>
                <a:ea typeface="Arial" charset="0"/>
                <a:cs typeface="Times New Roman" charset="0"/>
              </a:rPr>
              <a:t>will be found in you no more, </a:t>
            </a:r>
            <a:endParaRPr lang="en-GB" sz="2400" dirty="0">
              <a:solidFill>
                <a:schemeClr val="bg1"/>
              </a:solidFill>
              <a:latin typeface="Calibri" charset="0"/>
              <a:ea typeface="Arial" charset="0"/>
              <a:cs typeface="Times New Roman" charset="0"/>
            </a:endParaRPr>
          </a:p>
          <a:p>
            <a:pPr marL="609600" indent="-609600">
              <a:lnSpc>
                <a:spcPct val="115000"/>
              </a:lnSpc>
              <a:spcAft>
                <a:spcPts val="0"/>
              </a:spcAft>
              <a:tabLst>
                <a:tab pos="127000" algn="r"/>
                <a:tab pos="254000" algn="l"/>
              </a:tabLst>
            </a:pPr>
            <a:r>
              <a:rPr lang="en-AU" sz="2400" dirty="0">
                <a:solidFill>
                  <a:schemeClr val="bg1"/>
                </a:solidFill>
                <a:latin typeface="Times New Roman" charset="0"/>
                <a:ea typeface="Arial" charset="0"/>
                <a:cs typeface="Times New Roman" charset="0"/>
              </a:rPr>
              <a:t>		and the sound of the mill </a:t>
            </a:r>
            <a:r>
              <a:rPr lang="en-AU" sz="2400" dirty="0" smtClean="0">
                <a:solidFill>
                  <a:schemeClr val="bg1"/>
                </a:solidFill>
                <a:latin typeface="Times New Roman" charset="0"/>
                <a:ea typeface="Arial" charset="0"/>
              </a:rPr>
              <a:t>will </a:t>
            </a:r>
            <a:r>
              <a:rPr lang="en-AU" sz="2400" dirty="0">
                <a:solidFill>
                  <a:schemeClr val="bg1"/>
                </a:solidFill>
                <a:latin typeface="Times New Roman" charset="0"/>
                <a:ea typeface="Arial" charset="0"/>
              </a:rPr>
              <a:t>be heard in you no more,</a:t>
            </a:r>
            <a:endParaRPr lang="en-GB" sz="24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9481651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434786"/>
          </a:xfrm>
          <a:prstGeom prst="rect">
            <a:avLst/>
          </a:prstGeom>
          <a:noFill/>
          <a:ln w="9525">
            <a:noFill/>
            <a:miter lim="800000"/>
            <a:headEnd/>
            <a:tailEnd/>
          </a:ln>
        </p:spPr>
        <p:txBody>
          <a:bodyPr wrap="square">
            <a:prstTxWarp prst="textNoShape">
              <a:avLst/>
            </a:prstTxWarp>
            <a:spAutoFit/>
          </a:bodyPr>
          <a:lstStyle/>
          <a:p>
            <a:pPr marL="609600" indent="-609600">
              <a:lnSpc>
                <a:spcPct val="115000"/>
              </a:lnSpc>
              <a:spcAft>
                <a:spcPts val="0"/>
              </a:spcAft>
              <a:tabLst>
                <a:tab pos="127000" algn="r"/>
                <a:tab pos="254000" algn="l"/>
              </a:tabLst>
            </a:pPr>
            <a:r>
              <a:rPr lang="en-AU" sz="2400" b="1" baseline="30000">
                <a:solidFill>
                  <a:schemeClr val="bg1"/>
                </a:solidFill>
                <a:latin typeface="Times New Roman" charset="0"/>
                <a:ea typeface="Arial" charset="0"/>
                <a:cs typeface="Times New Roman" charset="0"/>
              </a:rPr>
              <a:t>23 </a:t>
            </a:r>
            <a:r>
              <a:rPr lang="en-AU" sz="2400">
                <a:solidFill>
                  <a:schemeClr val="bg1"/>
                </a:solidFill>
                <a:latin typeface="Times New Roman" charset="0"/>
                <a:ea typeface="Arial" charset="0"/>
                <a:cs typeface="Times New Roman" charset="0"/>
              </a:rPr>
              <a:t>	and the light of a lamp </a:t>
            </a:r>
            <a:endParaRPr lang="en-GB" sz="2000" dirty="0">
              <a:solidFill>
                <a:schemeClr val="bg1"/>
              </a:solidFill>
              <a:latin typeface="Calibri" charset="0"/>
              <a:ea typeface="Arial" charset="0"/>
              <a:cs typeface="Times New Roman" charset="0"/>
            </a:endParaRPr>
          </a:p>
          <a:p>
            <a:pPr marL="609600" indent="-203200">
              <a:lnSpc>
                <a:spcPct val="115000"/>
              </a:lnSpc>
              <a:spcAft>
                <a:spcPts val="0"/>
              </a:spcAft>
            </a:pPr>
            <a:r>
              <a:rPr lang="en-AU" sz="2400" dirty="0">
                <a:solidFill>
                  <a:schemeClr val="bg1"/>
                </a:solidFill>
                <a:latin typeface="Times New Roman" charset="0"/>
                <a:ea typeface="Arial" charset="0"/>
                <a:cs typeface="Times New Roman" charset="0"/>
              </a:rPr>
              <a:t>will shine in you no more, </a:t>
            </a:r>
            <a:endParaRPr lang="en-GB" sz="2000" dirty="0">
              <a:solidFill>
                <a:schemeClr val="bg1"/>
              </a:solidFill>
              <a:latin typeface="Calibri" charset="0"/>
              <a:ea typeface="Arial" charset="0"/>
              <a:cs typeface="Times New Roman" charset="0"/>
            </a:endParaRPr>
          </a:p>
          <a:p>
            <a:pPr marL="609600" indent="-609600">
              <a:lnSpc>
                <a:spcPct val="115000"/>
              </a:lnSpc>
              <a:spcAft>
                <a:spcPts val="0"/>
              </a:spcAft>
              <a:tabLst>
                <a:tab pos="127000" algn="r"/>
                <a:tab pos="254000" algn="l"/>
              </a:tabLst>
            </a:pPr>
            <a:r>
              <a:rPr lang="en-AU" sz="2400" dirty="0">
                <a:solidFill>
                  <a:schemeClr val="bg1"/>
                </a:solidFill>
                <a:latin typeface="Times New Roman" charset="0"/>
                <a:ea typeface="Arial" charset="0"/>
                <a:cs typeface="Times New Roman" charset="0"/>
              </a:rPr>
              <a:t>		and the voice of bridegroom and bride </a:t>
            </a:r>
            <a:endParaRPr lang="en-GB" sz="2000" dirty="0">
              <a:solidFill>
                <a:schemeClr val="bg1"/>
              </a:solidFill>
              <a:latin typeface="Calibri" charset="0"/>
              <a:ea typeface="Arial" charset="0"/>
              <a:cs typeface="Times New Roman" charset="0"/>
            </a:endParaRPr>
          </a:p>
          <a:p>
            <a:pPr marL="609600" indent="-203200">
              <a:lnSpc>
                <a:spcPct val="115000"/>
              </a:lnSpc>
              <a:spcAft>
                <a:spcPts val="0"/>
              </a:spcAft>
            </a:pPr>
            <a:r>
              <a:rPr lang="en-AU" sz="2400" dirty="0">
                <a:solidFill>
                  <a:schemeClr val="bg1"/>
                </a:solidFill>
                <a:latin typeface="Times New Roman" charset="0"/>
                <a:ea typeface="Arial" charset="0"/>
                <a:cs typeface="Times New Roman" charset="0"/>
              </a:rPr>
              <a:t>will be heard in you no more, </a:t>
            </a:r>
            <a:endParaRPr lang="en-GB" sz="2000" dirty="0">
              <a:solidFill>
                <a:schemeClr val="bg1"/>
              </a:solidFill>
              <a:latin typeface="Calibri" charset="0"/>
              <a:ea typeface="Arial" charset="0"/>
              <a:cs typeface="Times New Roman" charset="0"/>
            </a:endParaRPr>
          </a:p>
          <a:p>
            <a:pPr marL="609600" indent="-609600">
              <a:lnSpc>
                <a:spcPct val="115000"/>
              </a:lnSpc>
              <a:spcAft>
                <a:spcPts val="0"/>
              </a:spcAft>
              <a:tabLst>
                <a:tab pos="127000" algn="r"/>
                <a:tab pos="254000" algn="l"/>
              </a:tabLst>
            </a:pPr>
            <a:r>
              <a:rPr lang="en-AU" sz="2400" dirty="0">
                <a:solidFill>
                  <a:schemeClr val="bg1"/>
                </a:solidFill>
                <a:latin typeface="Times New Roman" charset="0"/>
                <a:ea typeface="Arial" charset="0"/>
                <a:cs typeface="Times New Roman" charset="0"/>
              </a:rPr>
              <a:t>		for your merchants were the great ones of the earth, </a:t>
            </a:r>
            <a:endParaRPr lang="en-GB" sz="2000" dirty="0">
              <a:solidFill>
                <a:schemeClr val="bg1"/>
              </a:solidFill>
              <a:latin typeface="Calibri" charset="0"/>
              <a:ea typeface="Arial" charset="0"/>
              <a:cs typeface="Times New Roman" charset="0"/>
            </a:endParaRPr>
          </a:p>
          <a:p>
            <a:pPr marL="609600" indent="-203200">
              <a:lnSpc>
                <a:spcPct val="115000"/>
              </a:lnSpc>
              <a:spcAft>
                <a:spcPts val="0"/>
              </a:spcAft>
            </a:pPr>
            <a:r>
              <a:rPr lang="en-AU" sz="2400" dirty="0">
                <a:solidFill>
                  <a:schemeClr val="bg1"/>
                </a:solidFill>
                <a:latin typeface="Times New Roman" charset="0"/>
                <a:ea typeface="Arial" charset="0"/>
                <a:cs typeface="Times New Roman" charset="0"/>
              </a:rPr>
              <a:t>and all nations were deceived by your sorcery. </a:t>
            </a:r>
            <a:endParaRPr lang="en-GB" sz="2000" dirty="0">
              <a:solidFill>
                <a:schemeClr val="bg1"/>
              </a:solidFill>
              <a:latin typeface="Calibri" charset="0"/>
              <a:ea typeface="Arial" charset="0"/>
              <a:cs typeface="Times New Roman" charset="0"/>
            </a:endParaRPr>
          </a:p>
          <a:p>
            <a:pPr marL="609600" indent="-609600">
              <a:lnSpc>
                <a:spcPct val="115000"/>
              </a:lnSpc>
              <a:spcAft>
                <a:spcPts val="0"/>
              </a:spcAft>
              <a:tabLst>
                <a:tab pos="127000" algn="r"/>
                <a:tab pos="254000" algn="l"/>
              </a:tabLst>
            </a:pPr>
            <a:r>
              <a:rPr lang="en-AU" sz="2400" dirty="0">
                <a:solidFill>
                  <a:schemeClr val="bg1"/>
                </a:solidFill>
                <a:latin typeface="Times New Roman" charset="0"/>
                <a:ea typeface="Arial" charset="0"/>
                <a:cs typeface="Times New Roman" charset="0"/>
              </a:rPr>
              <a:t>	</a:t>
            </a:r>
            <a:r>
              <a:rPr lang="en-AU" sz="2400" b="1" baseline="30000" dirty="0">
                <a:solidFill>
                  <a:schemeClr val="bg1"/>
                </a:solidFill>
                <a:latin typeface="Times New Roman" charset="0"/>
                <a:ea typeface="Arial" charset="0"/>
                <a:cs typeface="Times New Roman" charset="0"/>
              </a:rPr>
              <a:t>24 </a:t>
            </a:r>
            <a:r>
              <a:rPr lang="en-AU" sz="2400" dirty="0">
                <a:solidFill>
                  <a:schemeClr val="bg1"/>
                </a:solidFill>
                <a:latin typeface="Times New Roman" charset="0"/>
                <a:ea typeface="Arial" charset="0"/>
                <a:cs typeface="Times New Roman" charset="0"/>
              </a:rPr>
              <a:t>	And in her was found the blood of prophets and of saints, </a:t>
            </a:r>
            <a:endParaRPr lang="en-GB" sz="2000" dirty="0">
              <a:solidFill>
                <a:schemeClr val="bg1"/>
              </a:solidFill>
              <a:latin typeface="Calibri" charset="0"/>
              <a:ea typeface="Arial" charset="0"/>
              <a:cs typeface="Times New Roman" charset="0"/>
            </a:endParaRPr>
          </a:p>
          <a:p>
            <a:r>
              <a:rPr lang="en-AU" sz="2400" dirty="0">
                <a:solidFill>
                  <a:schemeClr val="bg1"/>
                </a:solidFill>
                <a:latin typeface="Times New Roman" charset="0"/>
                <a:ea typeface="Arial" charset="0"/>
              </a:rPr>
              <a:t>and of all who have been slain on earth.”</a:t>
            </a:r>
            <a:endParaRPr lang="en-GB" sz="24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82952498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47185</TotalTime>
  <Words>749</Words>
  <Application>Microsoft Macintosh PowerPoint</Application>
  <PresentationFormat>On-screen Show (16:10)</PresentationFormat>
  <Paragraphs>146</Paragraphs>
  <Slides>14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549</cp:revision>
  <cp:lastPrinted>2017-08-17T22:34:02Z</cp:lastPrinted>
  <dcterms:created xsi:type="dcterms:W3CDTF">2016-11-04T06:28:01Z</dcterms:created>
  <dcterms:modified xsi:type="dcterms:W3CDTF">2017-08-17T22:48:43Z</dcterms:modified>
</cp:coreProperties>
</file>